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" ContentType="image/t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558AAB"/>
        </a:solidFill>
        <a:effectLst/>
        <a:uFillTx/>
        <a:latin typeface="+mj-lt"/>
        <a:ea typeface="+mj-ea"/>
        <a:cs typeface="+mj-cs"/>
        <a:sym typeface="Helvetica Neue Bold Condensed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558AAB"/>
        </a:solidFill>
        <a:effectLst/>
        <a:uFillTx/>
        <a:latin typeface="+mj-lt"/>
        <a:ea typeface="+mj-ea"/>
        <a:cs typeface="+mj-cs"/>
        <a:sym typeface="Helvetica Neue Bold Condensed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558AAB"/>
        </a:solidFill>
        <a:effectLst/>
        <a:uFillTx/>
        <a:latin typeface="+mj-lt"/>
        <a:ea typeface="+mj-ea"/>
        <a:cs typeface="+mj-cs"/>
        <a:sym typeface="Helvetica Neue Bold Condensed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558AAB"/>
        </a:solidFill>
        <a:effectLst/>
        <a:uFillTx/>
        <a:latin typeface="+mj-lt"/>
        <a:ea typeface="+mj-ea"/>
        <a:cs typeface="+mj-cs"/>
        <a:sym typeface="Helvetica Neue Bold Condensed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558AAB"/>
        </a:solidFill>
        <a:effectLst/>
        <a:uFillTx/>
        <a:latin typeface="+mj-lt"/>
        <a:ea typeface="+mj-ea"/>
        <a:cs typeface="+mj-cs"/>
        <a:sym typeface="Helvetica Neue Bold Condensed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558AAB"/>
        </a:solidFill>
        <a:effectLst/>
        <a:uFillTx/>
        <a:latin typeface="+mj-lt"/>
        <a:ea typeface="+mj-ea"/>
        <a:cs typeface="+mj-cs"/>
        <a:sym typeface="Helvetica Neue Bold Condensed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558AAB"/>
        </a:solidFill>
        <a:effectLst/>
        <a:uFillTx/>
        <a:latin typeface="+mj-lt"/>
        <a:ea typeface="+mj-ea"/>
        <a:cs typeface="+mj-cs"/>
        <a:sym typeface="Helvetica Neue Bold Condensed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558AAB"/>
        </a:solidFill>
        <a:effectLst/>
        <a:uFillTx/>
        <a:latin typeface="+mj-lt"/>
        <a:ea typeface="+mj-ea"/>
        <a:cs typeface="+mj-cs"/>
        <a:sym typeface="Helvetica Neue Bold Condensed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558AAB"/>
        </a:solidFill>
        <a:effectLst/>
        <a:uFillTx/>
        <a:latin typeface="+mj-lt"/>
        <a:ea typeface="+mj-ea"/>
        <a:cs typeface="+mj-cs"/>
        <a:sym typeface="Helvetica Neue Bold Condensed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12700" cap="flat">
              <a:solidFill>
                <a:srgbClr val="A1A3A7"/>
              </a:solidFill>
              <a:prstDash val="solid"/>
              <a:miter lim="400000"/>
            </a:ln>
          </a:left>
          <a:right>
            <a:ln w="12700" cap="flat">
              <a:solidFill>
                <a:srgbClr val="A1A3A7"/>
              </a:solidFill>
              <a:prstDash val="solid"/>
              <a:miter lim="400000"/>
            </a:ln>
          </a:right>
          <a:top>
            <a:ln w="12700" cap="flat">
              <a:solidFill>
                <a:srgbClr val="A1A3A7"/>
              </a:solidFill>
              <a:prstDash val="solid"/>
              <a:miter lim="400000"/>
            </a:ln>
          </a:top>
          <a:bottom>
            <a:ln w="12700" cap="flat">
              <a:solidFill>
                <a:srgbClr val="A1A3A7"/>
              </a:solidFill>
              <a:prstDash val="solid"/>
              <a:miter lim="400000"/>
            </a:ln>
          </a:bottom>
          <a:insideH>
            <a:ln w="12700" cap="flat">
              <a:solidFill>
                <a:srgbClr val="A1A3A7"/>
              </a:solidFill>
              <a:prstDash val="solid"/>
              <a:miter lim="400000"/>
            </a:ln>
          </a:insideH>
          <a:insideV>
            <a:ln w="12700" cap="flat">
              <a:solidFill>
                <a:srgbClr val="A1A3A7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91908C">
              <a:alpha val="15000"/>
            </a:srgbClr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1A3A7"/>
              </a:solidFill>
              <a:prstDash val="solid"/>
              <a:miter lim="400000"/>
            </a:ln>
          </a:left>
          <a:right>
            <a:ln w="12700" cap="flat">
              <a:solidFill>
                <a:srgbClr val="A1A3A7"/>
              </a:solidFill>
              <a:prstDash val="solid"/>
              <a:miter lim="400000"/>
            </a:ln>
          </a:right>
          <a:top>
            <a:ln w="12700" cap="flat">
              <a:solidFill>
                <a:srgbClr val="A1A3A7"/>
              </a:solidFill>
              <a:prstDash val="solid"/>
              <a:miter lim="400000"/>
            </a:ln>
          </a:top>
          <a:bottom>
            <a:ln w="12700" cap="flat">
              <a:solidFill>
                <a:srgbClr val="A1A3A7"/>
              </a:solidFill>
              <a:prstDash val="solid"/>
              <a:miter lim="400000"/>
            </a:ln>
          </a:bottom>
          <a:insideH>
            <a:ln w="12700" cap="flat">
              <a:solidFill>
                <a:srgbClr val="A1A3A7"/>
              </a:solidFill>
              <a:prstDash val="solid"/>
              <a:miter lim="400000"/>
            </a:ln>
          </a:insideH>
          <a:insideV>
            <a:ln w="12700" cap="flat">
              <a:solidFill>
                <a:srgbClr val="A1A3A7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12700" cap="flat">
              <a:solidFill>
                <a:srgbClr val="A1A3A7"/>
              </a:solidFill>
              <a:prstDash val="solid"/>
              <a:miter lim="400000"/>
            </a:ln>
          </a:left>
          <a:right>
            <a:ln w="12700" cap="flat">
              <a:solidFill>
                <a:srgbClr val="A1A3A7"/>
              </a:solidFill>
              <a:prstDash val="solid"/>
              <a:miter lim="400000"/>
            </a:ln>
          </a:right>
          <a:top>
            <a:ln w="25400" cap="flat">
              <a:solidFill>
                <a:srgbClr val="66635E"/>
              </a:solidFill>
              <a:prstDash val="solid"/>
              <a:miter lim="400000"/>
            </a:ln>
          </a:top>
          <a:bottom>
            <a:ln w="12700" cap="flat">
              <a:solidFill>
                <a:srgbClr val="A1A3A7"/>
              </a:solidFill>
              <a:prstDash val="solid"/>
              <a:miter lim="400000"/>
            </a:ln>
          </a:bottom>
          <a:insideH>
            <a:ln w="12700" cap="flat">
              <a:solidFill>
                <a:srgbClr val="A1A3A7"/>
              </a:solidFill>
              <a:prstDash val="solid"/>
              <a:miter lim="400000"/>
            </a:ln>
          </a:insideH>
          <a:insideV>
            <a:ln w="12700" cap="flat">
              <a:solidFill>
                <a:srgbClr val="A1A3A7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1A3A7"/>
              </a:solidFill>
              <a:prstDash val="solid"/>
              <a:miter lim="400000"/>
            </a:ln>
          </a:left>
          <a:right>
            <a:ln w="12700" cap="flat">
              <a:solidFill>
                <a:srgbClr val="A1A3A7"/>
              </a:solidFill>
              <a:prstDash val="solid"/>
              <a:miter lim="400000"/>
            </a:ln>
          </a:right>
          <a:top>
            <a:ln w="12700" cap="flat">
              <a:solidFill>
                <a:srgbClr val="A1A3A7"/>
              </a:solidFill>
              <a:prstDash val="solid"/>
              <a:miter lim="400000"/>
            </a:ln>
          </a:top>
          <a:bottom>
            <a:ln w="12700" cap="flat">
              <a:solidFill>
                <a:srgbClr val="A1A3A7"/>
              </a:solidFill>
              <a:prstDash val="solid"/>
              <a:miter lim="400000"/>
            </a:ln>
          </a:bottom>
          <a:insideH>
            <a:ln w="12700" cap="flat">
              <a:solidFill>
                <a:srgbClr val="A1A3A7"/>
              </a:solidFill>
              <a:prstDash val="solid"/>
              <a:miter lim="400000"/>
            </a:ln>
          </a:insideH>
          <a:insideV>
            <a:ln w="12700" cap="flat">
              <a:solidFill>
                <a:srgbClr val="A1A3A7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12700" cap="flat">
              <a:solidFill>
                <a:srgbClr val="D6D5CB"/>
              </a:solidFill>
              <a:prstDash val="solid"/>
              <a:miter lim="400000"/>
            </a:ln>
          </a:left>
          <a:right>
            <a:ln w="12700" cap="flat">
              <a:solidFill>
                <a:srgbClr val="D6D5CB"/>
              </a:solidFill>
              <a:prstDash val="solid"/>
              <a:miter lim="400000"/>
            </a:ln>
          </a:right>
          <a:top>
            <a:ln w="12700" cap="flat">
              <a:solidFill>
                <a:srgbClr val="D6D5CB"/>
              </a:solidFill>
              <a:prstDash val="solid"/>
              <a:miter lim="400000"/>
            </a:ln>
          </a:top>
          <a:bottom>
            <a:ln w="12700" cap="flat">
              <a:solidFill>
                <a:srgbClr val="D6D5CB"/>
              </a:solidFill>
              <a:prstDash val="solid"/>
              <a:miter lim="400000"/>
            </a:ln>
          </a:bottom>
          <a:insideH>
            <a:ln w="12700" cap="flat">
              <a:solidFill>
                <a:srgbClr val="D6D5CB"/>
              </a:solidFill>
              <a:prstDash val="solid"/>
              <a:miter lim="400000"/>
            </a:ln>
          </a:insideH>
          <a:insideV>
            <a:ln w="12700" cap="flat">
              <a:solidFill>
                <a:srgbClr val="D6D5CB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91908C">
              <a:alpha val="15000"/>
            </a:srgbClr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D6D5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D6D5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EEE7283C-3CF3-47DC-8721-378D4A62B22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12700" cap="flat">
              <a:solidFill>
                <a:schemeClr val="accent3">
                  <a:satOff val="9881"/>
                  <a:lumOff val="-13155"/>
                  <a:alpha val="85000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3">
                  <a:satOff val="9881"/>
                  <a:lumOff val="-13155"/>
                  <a:alpha val="85000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3">
                  <a:satOff val="9881"/>
                  <a:lumOff val="-13155"/>
                  <a:alpha val="85000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3">
                  <a:satOff val="9881"/>
                  <a:lumOff val="-13155"/>
                  <a:alpha val="85000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3">
                  <a:satOff val="9881"/>
                  <a:lumOff val="-13155"/>
                  <a:alpha val="85000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3">
                  <a:satOff val="9881"/>
                  <a:lumOff val="-13155"/>
                  <a:alpha val="85000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91908C">
              <a:alpha val="15000"/>
            </a:srgbClr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chemeClr val="accent3">
                  <a:satOff val="9881"/>
                  <a:lumOff val="-13155"/>
                </a:schemeClr>
              </a:solidFill>
              <a:prstDash val="solid"/>
              <a:miter lim="400000"/>
            </a:ln>
          </a:left>
          <a:right>
            <a:ln w="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D6D5CB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chemeClr val="accent3">
                  <a:satOff val="9881"/>
                  <a:lumOff val="-13155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3">
                  <a:satOff val="9881"/>
                  <a:lumOff val="-13155"/>
                </a:schemeClr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87660E">
                  <a:alpha val="85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87660E">
                  <a:alpha val="85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chemeClr val="accent3">
                  <a:satOff val="9881"/>
                  <a:lumOff val="-13155"/>
                </a:scheme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87660E">
                  <a:alpha val="85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87660E">
                  <a:alpha val="85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25400" cap="rnd">
              <a:solidFill>
                <a:srgbClr val="A2A1A6"/>
              </a:solidFill>
              <a:custDash>
                <a:ds d="100000" sp="200000"/>
              </a:custDash>
              <a:miter lim="400000"/>
            </a:ln>
          </a:left>
          <a:right>
            <a:ln w="25400" cap="rnd">
              <a:solidFill>
                <a:srgbClr val="A2A1A6"/>
              </a:solidFill>
              <a:custDash>
                <a:ds d="100000" sp="200000"/>
              </a:custDash>
              <a:miter lim="400000"/>
            </a:ln>
          </a:right>
          <a:top>
            <a:ln w="12700" cap="flat">
              <a:solidFill>
                <a:srgbClr val="A1A3A7"/>
              </a:solidFill>
              <a:prstDash val="solid"/>
              <a:miter lim="400000"/>
            </a:ln>
          </a:top>
          <a:bottom>
            <a:ln w="12700" cap="flat">
              <a:solidFill>
                <a:srgbClr val="A1A3A7"/>
              </a:solidFill>
              <a:prstDash val="solid"/>
              <a:miter lim="400000"/>
            </a:ln>
          </a:bottom>
          <a:insideH>
            <a:ln w="12700" cap="flat">
              <a:solidFill>
                <a:srgbClr val="A1A3A7"/>
              </a:solidFill>
              <a:prstDash val="solid"/>
              <a:miter lim="400000"/>
            </a:ln>
          </a:insideH>
          <a:insideV>
            <a:ln w="25400" cap="rnd">
              <a:solidFill>
                <a:srgbClr val="A2A1A6"/>
              </a:solidFill>
              <a:custDash>
                <a:ds d="1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91908C">
              <a:alpha val="15000"/>
            </a:srgbClr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25400" cap="rnd">
              <a:solidFill>
                <a:srgbClr val="A1A3A7"/>
              </a:solidFill>
              <a:custDash>
                <a:ds d="100000" sp="200000"/>
              </a:custDash>
              <a:miter lim="400000"/>
            </a:ln>
          </a:left>
          <a:right>
            <a:ln w="25400" cap="rnd">
              <a:solidFill>
                <a:srgbClr val="A1A3A7"/>
              </a:solidFill>
              <a:custDash>
                <a:ds d="1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rnd">
              <a:solidFill>
                <a:srgbClr val="A1A3A7"/>
              </a:solidFill>
              <a:custDash>
                <a:ds d="1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25400" cap="rnd">
              <a:solidFill>
                <a:srgbClr val="A1A3A7"/>
              </a:solidFill>
              <a:custDash>
                <a:ds d="100000" sp="200000"/>
              </a:custDash>
              <a:miter lim="400000"/>
            </a:ln>
          </a:left>
          <a:right>
            <a:ln w="25400" cap="rnd">
              <a:solidFill>
                <a:srgbClr val="A1A3A7"/>
              </a:solidFill>
              <a:custDash>
                <a:ds d="1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rnd">
              <a:solidFill>
                <a:srgbClr val="A1A3A7"/>
              </a:solidFill>
              <a:custDash>
                <a:ds d="1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12700" cap="flat">
              <a:solidFill>
                <a:srgbClr val="AEADA0"/>
              </a:solidFill>
              <a:prstDash val="solid"/>
              <a:miter lim="400000"/>
            </a:ln>
          </a:left>
          <a:right>
            <a:ln w="12700" cap="flat">
              <a:solidFill>
                <a:srgbClr val="AEADA0"/>
              </a:solidFill>
              <a:prstDash val="solid"/>
              <a:miter lim="400000"/>
            </a:ln>
          </a:right>
          <a:top>
            <a:ln w="12700" cap="flat">
              <a:solidFill>
                <a:srgbClr val="AEADA0"/>
              </a:solidFill>
              <a:prstDash val="solid"/>
              <a:miter lim="400000"/>
            </a:ln>
          </a:top>
          <a:bottom>
            <a:ln w="12700" cap="flat">
              <a:solidFill>
                <a:srgbClr val="AEADA0"/>
              </a:solidFill>
              <a:prstDash val="solid"/>
              <a:miter lim="400000"/>
            </a:ln>
          </a:bottom>
          <a:insideH>
            <a:ln w="12700" cap="flat">
              <a:solidFill>
                <a:srgbClr val="AEADA0"/>
              </a:solidFill>
              <a:prstDash val="solid"/>
              <a:miter lim="400000"/>
            </a:ln>
          </a:insideH>
          <a:insideV>
            <a:ln w="12700" cap="flat">
              <a:solidFill>
                <a:srgbClr val="AEADA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91908C">
              <a:alpha val="15000"/>
            </a:srgbClr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left>
          <a:right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right>
          <a:top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top>
          <a:bottom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bottom>
          <a:insideH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insideH>
          <a:insideV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91908C">
              <a:alpha val="15000"/>
            </a:srgbClr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83827D"/>
              </a:solidFill>
              <a:prstDash val="solid"/>
              <a:miter lim="400000"/>
            </a:ln>
          </a:right>
          <a:top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top>
          <a:bottom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bottom>
          <a:insideH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insideH>
          <a:insideV>
            <a:ln w="25400" cap="flat">
              <a:solidFill>
                <a:srgbClr val="83827D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left>
          <a:right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right>
          <a:top>
            <a:ln w="25400" cap="flat">
              <a:solidFill>
                <a:srgbClr val="83827D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left>
          <a:right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83827D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23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5" name="Shape 165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79491195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>
            <a:spLocks noGrp="1"/>
          </p:cNvSpPr>
          <p:nvPr>
            <p:ph type="title"/>
          </p:nvPr>
        </p:nvSpPr>
        <p:spPr>
          <a:xfrm>
            <a:off x="1422400" y="5245100"/>
            <a:ext cx="10541000" cy="2628900"/>
          </a:xfrm>
          <a:prstGeom prst="rect">
            <a:avLst/>
          </a:prstGeom>
        </p:spPr>
        <p:txBody>
          <a:bodyPr anchor="b"/>
          <a:lstStyle>
            <a:lvl1pPr>
              <a:defRPr cap="all">
                <a:solidFill>
                  <a:srgbClr val="DEDEDE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r>
              <a:t>Title Text</a:t>
            </a:r>
          </a:p>
        </p:txBody>
      </p:sp>
      <p:sp>
        <p:nvSpPr>
          <p:cNvPr id="13" name="Shape 13"/>
          <p:cNvSpPr>
            <a:spLocks noGrp="1"/>
          </p:cNvSpPr>
          <p:nvPr>
            <p:ph type="body" sz="quarter" idx="1"/>
          </p:nvPr>
        </p:nvSpPr>
        <p:spPr>
          <a:xfrm>
            <a:off x="1422400" y="7861300"/>
            <a:ext cx="10541000" cy="13716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  <a:lvl2pPr marL="0" indent="22860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2pPr>
            <a:lvl3pPr marL="0" indent="45720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3pPr>
            <a:lvl4pPr marL="0" indent="68580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4pPr>
            <a:lvl5pPr marL="0" indent="91440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" name="Shape 14"/>
          <p:cNvSpPr>
            <a:spLocks noGrp="1"/>
          </p:cNvSpPr>
          <p:nvPr>
            <p:ph type="sldNum" sz="quarter" idx="2"/>
          </p:nvPr>
        </p:nvSpPr>
        <p:spPr>
          <a:xfrm>
            <a:off x="6349999" y="9474200"/>
            <a:ext cx="312015" cy="29982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3 Up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/>
          <p:nvPr/>
        </p:nvSpPr>
        <p:spPr>
          <a:xfrm>
            <a:off x="278468" y="8356600"/>
            <a:ext cx="12459504" cy="2"/>
          </a:xfrm>
          <a:prstGeom prst="line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16" name="Shape 116"/>
          <p:cNvSpPr/>
          <p:nvPr/>
        </p:nvSpPr>
        <p:spPr>
          <a:xfrm>
            <a:off x="279400" y="279400"/>
            <a:ext cx="12446000" cy="9220200"/>
          </a:xfrm>
          <a:prstGeom prst="rect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pic" sz="quarter" idx="13"/>
          </p:nvPr>
        </p:nvSpPr>
        <p:spPr>
          <a:xfrm>
            <a:off x="8597900" y="4356100"/>
            <a:ext cx="4038600" cy="3911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18" name="Shape 118"/>
          <p:cNvSpPr>
            <a:spLocks noGrp="1"/>
          </p:cNvSpPr>
          <p:nvPr>
            <p:ph type="pic" idx="14"/>
          </p:nvPr>
        </p:nvSpPr>
        <p:spPr>
          <a:xfrm>
            <a:off x="368899" y="368300"/>
            <a:ext cx="8140701" cy="7899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19" name="Shape 119"/>
          <p:cNvSpPr>
            <a:spLocks noGrp="1"/>
          </p:cNvSpPr>
          <p:nvPr>
            <p:ph type="pic" sz="quarter" idx="15"/>
          </p:nvPr>
        </p:nvSpPr>
        <p:spPr>
          <a:xfrm>
            <a:off x="8597900" y="368300"/>
            <a:ext cx="4038600" cy="3911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20" name="Shape 120"/>
          <p:cNvSpPr>
            <a:spLocks noGrp="1"/>
          </p:cNvSpPr>
          <p:nvPr>
            <p:ph type="title"/>
          </p:nvPr>
        </p:nvSpPr>
        <p:spPr>
          <a:xfrm>
            <a:off x="368300" y="8369300"/>
            <a:ext cx="12268200" cy="660400"/>
          </a:xfrm>
          <a:prstGeom prst="rect">
            <a:avLst/>
          </a:prstGeom>
        </p:spPr>
        <p:txBody>
          <a:bodyPr anchor="b"/>
          <a:lstStyle>
            <a:lvl1pPr>
              <a:lnSpc>
                <a:spcPct val="150000"/>
              </a:lnSpc>
              <a:defRPr sz="4200" cap="all">
                <a:solidFill>
                  <a:srgbClr val="DEDEDE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r>
              <a:t>Title Text</a:t>
            </a:r>
          </a:p>
        </p:txBody>
      </p:sp>
      <p:sp>
        <p:nvSpPr>
          <p:cNvPr id="121" name="Shape 121"/>
          <p:cNvSpPr>
            <a:spLocks noGrp="1"/>
          </p:cNvSpPr>
          <p:nvPr>
            <p:ph type="body" sz="quarter" idx="1"/>
          </p:nvPr>
        </p:nvSpPr>
        <p:spPr>
          <a:xfrm>
            <a:off x="368300" y="9017000"/>
            <a:ext cx="12268200" cy="4318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2400"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  <a:lvl2pPr marL="0" indent="228600">
              <a:spcBef>
                <a:spcPts val="0"/>
              </a:spcBef>
              <a:buSzTx/>
              <a:buNone/>
              <a:defRPr sz="2400"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2pPr>
            <a:lvl3pPr marL="0" indent="457200">
              <a:spcBef>
                <a:spcPts val="0"/>
              </a:spcBef>
              <a:buSzTx/>
              <a:buNone/>
              <a:defRPr sz="2400"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3pPr>
            <a:lvl4pPr marL="0" indent="685800">
              <a:spcBef>
                <a:spcPts val="0"/>
              </a:spcBef>
              <a:buSzTx/>
              <a:buNone/>
              <a:defRPr sz="2400"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4pPr>
            <a:lvl5pPr marL="0" indent="914400">
              <a:spcBef>
                <a:spcPts val="0"/>
              </a:spcBef>
              <a:buSzTx/>
              <a:buNone/>
              <a:defRPr sz="2400"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2" name="Shape 12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1 Up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/>
          <p:nvPr/>
        </p:nvSpPr>
        <p:spPr>
          <a:xfrm>
            <a:off x="278468" y="8356600"/>
            <a:ext cx="12459504" cy="2"/>
          </a:xfrm>
          <a:prstGeom prst="line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30" name="Shape 130"/>
          <p:cNvSpPr/>
          <p:nvPr/>
        </p:nvSpPr>
        <p:spPr>
          <a:xfrm>
            <a:off x="279400" y="279400"/>
            <a:ext cx="12446000" cy="9220200"/>
          </a:xfrm>
          <a:prstGeom prst="rect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31" name="Shape 131"/>
          <p:cNvSpPr>
            <a:spLocks noGrp="1"/>
          </p:cNvSpPr>
          <p:nvPr>
            <p:ph type="pic" idx="13"/>
          </p:nvPr>
        </p:nvSpPr>
        <p:spPr>
          <a:xfrm>
            <a:off x="368899" y="368300"/>
            <a:ext cx="12268201" cy="7899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32" name="Shape 132"/>
          <p:cNvSpPr>
            <a:spLocks noGrp="1"/>
          </p:cNvSpPr>
          <p:nvPr>
            <p:ph type="title"/>
          </p:nvPr>
        </p:nvSpPr>
        <p:spPr>
          <a:xfrm>
            <a:off x="368300" y="8369300"/>
            <a:ext cx="12268200" cy="660400"/>
          </a:xfrm>
          <a:prstGeom prst="rect">
            <a:avLst/>
          </a:prstGeom>
        </p:spPr>
        <p:txBody>
          <a:bodyPr anchor="b"/>
          <a:lstStyle>
            <a:lvl1pPr>
              <a:lnSpc>
                <a:spcPct val="150000"/>
              </a:lnSpc>
              <a:defRPr sz="4200" cap="all">
                <a:solidFill>
                  <a:srgbClr val="DEDEDE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r>
              <a:t>Title Text</a:t>
            </a:r>
          </a:p>
        </p:txBody>
      </p:sp>
      <p:sp>
        <p:nvSpPr>
          <p:cNvPr id="133" name="Shape 133"/>
          <p:cNvSpPr>
            <a:spLocks noGrp="1"/>
          </p:cNvSpPr>
          <p:nvPr>
            <p:ph type="body" sz="quarter" idx="1"/>
          </p:nvPr>
        </p:nvSpPr>
        <p:spPr>
          <a:xfrm>
            <a:off x="368300" y="9017000"/>
            <a:ext cx="12268200" cy="4318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2400"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  <a:lvl2pPr marL="0" indent="228600">
              <a:spcBef>
                <a:spcPts val="0"/>
              </a:spcBef>
              <a:buSzTx/>
              <a:buNone/>
              <a:defRPr sz="2400"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2pPr>
            <a:lvl3pPr marL="0" indent="457200">
              <a:spcBef>
                <a:spcPts val="0"/>
              </a:spcBef>
              <a:buSzTx/>
              <a:buNone/>
              <a:defRPr sz="2400"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3pPr>
            <a:lvl4pPr marL="0" indent="685800">
              <a:spcBef>
                <a:spcPts val="0"/>
              </a:spcBef>
              <a:buSzTx/>
              <a:buNone/>
              <a:defRPr sz="2400"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4pPr>
            <a:lvl5pPr marL="0" indent="914400">
              <a:spcBef>
                <a:spcPts val="0"/>
              </a:spcBef>
              <a:buSzTx/>
              <a:buNone/>
              <a:defRPr sz="2400"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4" name="Shape 13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>
            <a:spLocks noGrp="1"/>
          </p:cNvSpPr>
          <p:nvPr>
            <p:ph type="body" sz="quarter" idx="13"/>
          </p:nvPr>
        </p:nvSpPr>
        <p:spPr>
          <a:xfrm>
            <a:off x="1270000" y="4292600"/>
            <a:ext cx="10464800" cy="6350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2400"/>
              </a:spcBef>
              <a:buSzTx/>
              <a:buNone/>
            </a:lvl1pPr>
          </a:lstStyle>
          <a:p>
            <a:r>
              <a:t>“Type a quote here.”</a:t>
            </a:r>
          </a:p>
        </p:txBody>
      </p:sp>
      <p:sp>
        <p:nvSpPr>
          <p:cNvPr id="142" name="Shape 142"/>
          <p:cNvSpPr>
            <a:spLocks noGrp="1"/>
          </p:cNvSpPr>
          <p:nvPr>
            <p:ph type="body" sz="quarter" idx="14"/>
          </p:nvPr>
        </p:nvSpPr>
        <p:spPr>
          <a:xfrm>
            <a:off x="1270000" y="6362700"/>
            <a:ext cx="10464800" cy="523444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2400"/>
              </a:spcBef>
              <a:buSzTx/>
              <a:buNone/>
              <a:defRPr sz="2800" i="1"/>
            </a:lvl1pPr>
          </a:lstStyle>
          <a:p>
            <a:r>
              <a:t>–Johnny Appleseed</a:t>
            </a:r>
          </a:p>
        </p:txBody>
      </p:sp>
      <p:sp>
        <p:nvSpPr>
          <p:cNvPr id="143" name="Shape 14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51" name="Shape 15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Horizontal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/>
          <p:nvPr/>
        </p:nvSpPr>
        <p:spPr>
          <a:xfrm>
            <a:off x="278468" y="8915400"/>
            <a:ext cx="12446932" cy="2"/>
          </a:xfrm>
          <a:prstGeom prst="line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2" name="Shape 22"/>
          <p:cNvSpPr/>
          <p:nvPr/>
        </p:nvSpPr>
        <p:spPr>
          <a:xfrm>
            <a:off x="5256995" y="8902700"/>
            <a:ext cx="1" cy="592215"/>
          </a:xfrm>
          <a:prstGeom prst="line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3" name="Shape 23"/>
          <p:cNvSpPr/>
          <p:nvPr/>
        </p:nvSpPr>
        <p:spPr>
          <a:xfrm>
            <a:off x="278468" y="7188200"/>
            <a:ext cx="12446932" cy="2"/>
          </a:xfrm>
          <a:prstGeom prst="line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4" name="Shape 24"/>
          <p:cNvSpPr/>
          <p:nvPr/>
        </p:nvSpPr>
        <p:spPr>
          <a:xfrm>
            <a:off x="279400" y="279400"/>
            <a:ext cx="12446000" cy="9220200"/>
          </a:xfrm>
          <a:prstGeom prst="rect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5" name="Shape 25"/>
          <p:cNvSpPr>
            <a:spLocks noGrp="1"/>
          </p:cNvSpPr>
          <p:nvPr>
            <p:ph type="body" sz="quarter" idx="13"/>
          </p:nvPr>
        </p:nvSpPr>
        <p:spPr>
          <a:xfrm>
            <a:off x="6359707" y="8877300"/>
            <a:ext cx="1189179" cy="6477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r>
              <a:t>NAME</a:t>
            </a:r>
          </a:p>
        </p:txBody>
      </p:sp>
      <p:sp>
        <p:nvSpPr>
          <p:cNvPr id="26" name="Shape 26"/>
          <p:cNvSpPr>
            <a:spLocks noGrp="1"/>
          </p:cNvSpPr>
          <p:nvPr>
            <p:ph type="body" sz="quarter" idx="14"/>
          </p:nvPr>
        </p:nvSpPr>
        <p:spPr>
          <a:xfrm>
            <a:off x="339854" y="7197750"/>
            <a:ext cx="935432" cy="3746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1800" cap="all"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r>
              <a:t>PROJECT</a:t>
            </a:r>
          </a:p>
        </p:txBody>
      </p:sp>
      <p:sp>
        <p:nvSpPr>
          <p:cNvPr id="27" name="Shape 27"/>
          <p:cNvSpPr>
            <a:spLocks noGrp="1"/>
          </p:cNvSpPr>
          <p:nvPr>
            <p:ph type="body" sz="quarter" idx="15"/>
          </p:nvPr>
        </p:nvSpPr>
        <p:spPr>
          <a:xfrm>
            <a:off x="339905" y="8912250"/>
            <a:ext cx="579730" cy="3746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1800" cap="all"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r>
              <a:t>DATE</a:t>
            </a:r>
          </a:p>
        </p:txBody>
      </p:sp>
      <p:sp>
        <p:nvSpPr>
          <p:cNvPr id="28" name="Shape 28"/>
          <p:cNvSpPr>
            <a:spLocks noGrp="1"/>
          </p:cNvSpPr>
          <p:nvPr>
            <p:ph type="body" sz="quarter" idx="16"/>
          </p:nvPr>
        </p:nvSpPr>
        <p:spPr>
          <a:xfrm>
            <a:off x="5318302" y="8912250"/>
            <a:ext cx="752781" cy="3746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1800" cap="all"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r>
              <a:t>Client</a:t>
            </a:r>
          </a:p>
        </p:txBody>
      </p:sp>
      <p:sp>
        <p:nvSpPr>
          <p:cNvPr id="29" name="Shape 29"/>
          <p:cNvSpPr>
            <a:spLocks noGrp="1"/>
          </p:cNvSpPr>
          <p:nvPr>
            <p:ph type="body" sz="quarter" idx="17"/>
          </p:nvPr>
        </p:nvSpPr>
        <p:spPr>
          <a:xfrm>
            <a:off x="1422400" y="8877300"/>
            <a:ext cx="1045160" cy="6477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r>
              <a:t>DATE</a:t>
            </a:r>
          </a:p>
        </p:txBody>
      </p:sp>
      <p:sp>
        <p:nvSpPr>
          <p:cNvPr id="30" name="Shape 30"/>
          <p:cNvSpPr>
            <a:spLocks noGrp="1"/>
          </p:cNvSpPr>
          <p:nvPr>
            <p:ph type="pic" idx="18"/>
          </p:nvPr>
        </p:nvSpPr>
        <p:spPr>
          <a:xfrm>
            <a:off x="368300" y="355600"/>
            <a:ext cx="12268200" cy="6731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1" name="Shape 31"/>
          <p:cNvSpPr>
            <a:spLocks noGrp="1"/>
          </p:cNvSpPr>
          <p:nvPr>
            <p:ph type="title"/>
          </p:nvPr>
        </p:nvSpPr>
        <p:spPr>
          <a:xfrm>
            <a:off x="1422400" y="7099300"/>
            <a:ext cx="10845800" cy="1028700"/>
          </a:xfrm>
          <a:prstGeom prst="rect">
            <a:avLst/>
          </a:prstGeom>
        </p:spPr>
        <p:txBody>
          <a:bodyPr anchor="b"/>
          <a:lstStyle>
            <a:lvl1pPr>
              <a:defRPr cap="all">
                <a:solidFill>
                  <a:srgbClr val="DEDEDE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r>
              <a:t>Title Text</a:t>
            </a:r>
          </a:p>
        </p:txBody>
      </p:sp>
      <p:sp>
        <p:nvSpPr>
          <p:cNvPr id="32" name="Shape 32"/>
          <p:cNvSpPr>
            <a:spLocks noGrp="1"/>
          </p:cNvSpPr>
          <p:nvPr>
            <p:ph type="body" sz="quarter" idx="1"/>
          </p:nvPr>
        </p:nvSpPr>
        <p:spPr>
          <a:xfrm>
            <a:off x="1422400" y="8115300"/>
            <a:ext cx="10845800" cy="749300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50000"/>
              </a:lnSpc>
              <a:spcBef>
                <a:spcPts val="0"/>
              </a:spcBef>
              <a:buSzTx/>
              <a:buNone/>
              <a:defRPr sz="4200" cap="all">
                <a:solidFill>
                  <a:srgbClr val="DEDEDE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  <a:lvl2pPr marL="0" indent="228600">
              <a:spcBef>
                <a:spcPts val="0"/>
              </a:spcBef>
              <a:buSzTx/>
              <a:buNone/>
              <a:defRPr sz="4500" cap="all">
                <a:solidFill>
                  <a:srgbClr val="DDDDDE"/>
                </a:solidFill>
                <a:latin typeface="+mj-lt"/>
                <a:ea typeface="+mj-ea"/>
                <a:cs typeface="+mj-cs"/>
                <a:sym typeface="Helvetica Neue Bold Condensed"/>
              </a:defRPr>
            </a:lvl2pPr>
            <a:lvl3pPr marL="0" indent="457200">
              <a:spcBef>
                <a:spcPts val="0"/>
              </a:spcBef>
              <a:buSzTx/>
              <a:buNone/>
              <a:defRPr sz="4500" cap="all">
                <a:solidFill>
                  <a:srgbClr val="DDDDDE"/>
                </a:solidFill>
                <a:latin typeface="+mj-lt"/>
                <a:ea typeface="+mj-ea"/>
                <a:cs typeface="+mj-cs"/>
                <a:sym typeface="Helvetica Neue Bold Condensed"/>
              </a:defRPr>
            </a:lvl3pPr>
            <a:lvl4pPr marL="0" indent="685800">
              <a:spcBef>
                <a:spcPts val="0"/>
              </a:spcBef>
              <a:buSzTx/>
              <a:buNone/>
              <a:defRPr sz="4500" cap="all">
                <a:solidFill>
                  <a:srgbClr val="DDDDDE"/>
                </a:solidFill>
                <a:latin typeface="+mj-lt"/>
                <a:ea typeface="+mj-ea"/>
                <a:cs typeface="+mj-cs"/>
                <a:sym typeface="Helvetica Neue Bold Condensed"/>
              </a:defRPr>
            </a:lvl4pPr>
            <a:lvl5pPr marL="0" indent="914400">
              <a:spcBef>
                <a:spcPts val="0"/>
              </a:spcBef>
              <a:buSzTx/>
              <a:buNone/>
              <a:defRPr sz="4500" cap="all">
                <a:solidFill>
                  <a:srgbClr val="DDDDDE"/>
                </a:solidFill>
                <a:latin typeface="+mj-lt"/>
                <a:ea typeface="+mj-ea"/>
                <a:cs typeface="+mj-cs"/>
                <a:sym typeface="Helvetica Neue Bold Condensed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3" name="Shape 3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Horizontal 4 Up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/>
          <p:nvPr/>
        </p:nvSpPr>
        <p:spPr>
          <a:xfrm>
            <a:off x="278468" y="8915400"/>
            <a:ext cx="12446932" cy="2"/>
          </a:xfrm>
          <a:prstGeom prst="line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41" name="Shape 41"/>
          <p:cNvSpPr/>
          <p:nvPr/>
        </p:nvSpPr>
        <p:spPr>
          <a:xfrm>
            <a:off x="5256995" y="8902700"/>
            <a:ext cx="1" cy="592215"/>
          </a:xfrm>
          <a:prstGeom prst="line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42" name="Shape 42"/>
          <p:cNvSpPr/>
          <p:nvPr/>
        </p:nvSpPr>
        <p:spPr>
          <a:xfrm>
            <a:off x="278468" y="7188200"/>
            <a:ext cx="12446932" cy="2"/>
          </a:xfrm>
          <a:prstGeom prst="line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43" name="Shape 43"/>
          <p:cNvSpPr/>
          <p:nvPr/>
        </p:nvSpPr>
        <p:spPr>
          <a:xfrm>
            <a:off x="279400" y="279400"/>
            <a:ext cx="12446000" cy="9220200"/>
          </a:xfrm>
          <a:prstGeom prst="rect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44" name="Shape 44"/>
          <p:cNvSpPr>
            <a:spLocks noGrp="1"/>
          </p:cNvSpPr>
          <p:nvPr>
            <p:ph type="body" sz="quarter" idx="13"/>
          </p:nvPr>
        </p:nvSpPr>
        <p:spPr>
          <a:xfrm>
            <a:off x="6359707" y="8877300"/>
            <a:ext cx="1189179" cy="6477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r>
              <a:t>NAME</a:t>
            </a:r>
          </a:p>
        </p:txBody>
      </p:sp>
      <p:sp>
        <p:nvSpPr>
          <p:cNvPr id="45" name="Shape 45"/>
          <p:cNvSpPr>
            <a:spLocks noGrp="1"/>
          </p:cNvSpPr>
          <p:nvPr>
            <p:ph type="body" sz="quarter" idx="14"/>
          </p:nvPr>
        </p:nvSpPr>
        <p:spPr>
          <a:xfrm>
            <a:off x="339854" y="7197750"/>
            <a:ext cx="935432" cy="3746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1800" cap="all"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r>
              <a:t>PROJECT</a:t>
            </a:r>
          </a:p>
        </p:txBody>
      </p:sp>
      <p:sp>
        <p:nvSpPr>
          <p:cNvPr id="46" name="Shape 46"/>
          <p:cNvSpPr>
            <a:spLocks noGrp="1"/>
          </p:cNvSpPr>
          <p:nvPr>
            <p:ph type="body" sz="quarter" idx="15"/>
          </p:nvPr>
        </p:nvSpPr>
        <p:spPr>
          <a:xfrm>
            <a:off x="339905" y="8912250"/>
            <a:ext cx="579730" cy="3746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1800" cap="all"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r>
              <a:t>DATE</a:t>
            </a:r>
          </a:p>
        </p:txBody>
      </p:sp>
      <p:sp>
        <p:nvSpPr>
          <p:cNvPr id="47" name="Shape 47"/>
          <p:cNvSpPr>
            <a:spLocks noGrp="1"/>
          </p:cNvSpPr>
          <p:nvPr>
            <p:ph type="body" sz="quarter" idx="16"/>
          </p:nvPr>
        </p:nvSpPr>
        <p:spPr>
          <a:xfrm>
            <a:off x="5318302" y="8912250"/>
            <a:ext cx="752781" cy="3746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1800" cap="all"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r>
              <a:t>Client</a:t>
            </a:r>
          </a:p>
        </p:txBody>
      </p:sp>
      <p:sp>
        <p:nvSpPr>
          <p:cNvPr id="48" name="Shape 48"/>
          <p:cNvSpPr>
            <a:spLocks noGrp="1"/>
          </p:cNvSpPr>
          <p:nvPr>
            <p:ph type="body" sz="quarter" idx="17"/>
          </p:nvPr>
        </p:nvSpPr>
        <p:spPr>
          <a:xfrm>
            <a:off x="1419408" y="8877300"/>
            <a:ext cx="1045160" cy="6477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r>
              <a:t>DATE</a:t>
            </a:r>
          </a:p>
        </p:txBody>
      </p:sp>
      <p:sp>
        <p:nvSpPr>
          <p:cNvPr id="49" name="Shape 49"/>
          <p:cNvSpPr>
            <a:spLocks noGrp="1"/>
          </p:cNvSpPr>
          <p:nvPr>
            <p:ph type="pic" sz="half" idx="18"/>
          </p:nvPr>
        </p:nvSpPr>
        <p:spPr>
          <a:xfrm>
            <a:off x="368300" y="368300"/>
            <a:ext cx="4851400" cy="6731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50" name="Shape 50"/>
          <p:cNvSpPr>
            <a:spLocks noGrp="1"/>
          </p:cNvSpPr>
          <p:nvPr>
            <p:ph type="pic" sz="quarter" idx="19"/>
          </p:nvPr>
        </p:nvSpPr>
        <p:spPr>
          <a:xfrm>
            <a:off x="5295900" y="368300"/>
            <a:ext cx="2413000" cy="3327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51" name="Shape 51"/>
          <p:cNvSpPr>
            <a:spLocks noGrp="1"/>
          </p:cNvSpPr>
          <p:nvPr>
            <p:ph type="pic" sz="quarter" idx="20"/>
          </p:nvPr>
        </p:nvSpPr>
        <p:spPr>
          <a:xfrm>
            <a:off x="5295900" y="3771900"/>
            <a:ext cx="2413000" cy="3327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52" name="Shape 52"/>
          <p:cNvSpPr>
            <a:spLocks noGrp="1"/>
          </p:cNvSpPr>
          <p:nvPr>
            <p:ph type="pic" sz="half" idx="21"/>
          </p:nvPr>
        </p:nvSpPr>
        <p:spPr>
          <a:xfrm>
            <a:off x="7785100" y="368300"/>
            <a:ext cx="4851400" cy="6731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53" name="Shape 53"/>
          <p:cNvSpPr>
            <a:spLocks noGrp="1"/>
          </p:cNvSpPr>
          <p:nvPr>
            <p:ph type="title"/>
          </p:nvPr>
        </p:nvSpPr>
        <p:spPr>
          <a:xfrm>
            <a:off x="1422400" y="7099300"/>
            <a:ext cx="10845800" cy="1028700"/>
          </a:xfrm>
          <a:prstGeom prst="rect">
            <a:avLst/>
          </a:prstGeom>
        </p:spPr>
        <p:txBody>
          <a:bodyPr anchor="b"/>
          <a:lstStyle>
            <a:lvl1pPr>
              <a:defRPr cap="all">
                <a:solidFill>
                  <a:srgbClr val="DEDEDE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r>
              <a:t>Title Text</a:t>
            </a:r>
          </a:p>
        </p:txBody>
      </p:sp>
      <p:sp>
        <p:nvSpPr>
          <p:cNvPr id="54" name="Shape 54"/>
          <p:cNvSpPr>
            <a:spLocks noGrp="1"/>
          </p:cNvSpPr>
          <p:nvPr>
            <p:ph type="body" sz="quarter" idx="1"/>
          </p:nvPr>
        </p:nvSpPr>
        <p:spPr>
          <a:xfrm>
            <a:off x="1422400" y="8115300"/>
            <a:ext cx="10845800" cy="749300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50000"/>
              </a:lnSpc>
              <a:spcBef>
                <a:spcPts val="0"/>
              </a:spcBef>
              <a:buSzTx/>
              <a:buNone/>
              <a:defRPr sz="4200" cap="all">
                <a:solidFill>
                  <a:srgbClr val="DEDEDE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  <a:lvl2pPr marL="0" indent="228600">
              <a:spcBef>
                <a:spcPts val="0"/>
              </a:spcBef>
              <a:buSzTx/>
              <a:buNone/>
              <a:defRPr sz="4500" cap="all">
                <a:solidFill>
                  <a:srgbClr val="DDDDDE"/>
                </a:solidFill>
                <a:latin typeface="+mj-lt"/>
                <a:ea typeface="+mj-ea"/>
                <a:cs typeface="+mj-cs"/>
                <a:sym typeface="Helvetica Neue Bold Condensed"/>
              </a:defRPr>
            </a:lvl2pPr>
            <a:lvl3pPr marL="0" indent="457200">
              <a:spcBef>
                <a:spcPts val="0"/>
              </a:spcBef>
              <a:buSzTx/>
              <a:buNone/>
              <a:defRPr sz="4500" cap="all">
                <a:solidFill>
                  <a:srgbClr val="DDDDDE"/>
                </a:solidFill>
                <a:latin typeface="+mj-lt"/>
                <a:ea typeface="+mj-ea"/>
                <a:cs typeface="+mj-cs"/>
                <a:sym typeface="Helvetica Neue Bold Condensed"/>
              </a:defRPr>
            </a:lvl3pPr>
            <a:lvl4pPr marL="0" indent="685800">
              <a:spcBef>
                <a:spcPts val="0"/>
              </a:spcBef>
              <a:buSzTx/>
              <a:buNone/>
              <a:defRPr sz="4500" cap="all">
                <a:solidFill>
                  <a:srgbClr val="DDDDDE"/>
                </a:solidFill>
                <a:latin typeface="+mj-lt"/>
                <a:ea typeface="+mj-ea"/>
                <a:cs typeface="+mj-cs"/>
                <a:sym typeface="Helvetica Neue Bold Condensed"/>
              </a:defRPr>
            </a:lvl4pPr>
            <a:lvl5pPr marL="0" indent="914400">
              <a:spcBef>
                <a:spcPts val="0"/>
              </a:spcBef>
              <a:buSzTx/>
              <a:buNone/>
              <a:defRPr sz="4500" cap="all">
                <a:solidFill>
                  <a:srgbClr val="DDDDDE"/>
                </a:solidFill>
                <a:latin typeface="+mj-lt"/>
                <a:ea typeface="+mj-ea"/>
                <a:cs typeface="+mj-cs"/>
                <a:sym typeface="Helvetica Neue Bold Condensed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5" name="Shape 5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>
            <a:spLocks noGrp="1"/>
          </p:cNvSpPr>
          <p:nvPr>
            <p:ph type="title"/>
          </p:nvPr>
        </p:nvSpPr>
        <p:spPr>
          <a:xfrm>
            <a:off x="1231900" y="3568700"/>
            <a:ext cx="10541000" cy="2628900"/>
          </a:xfrm>
          <a:prstGeom prst="rect">
            <a:avLst/>
          </a:prstGeom>
        </p:spPr>
        <p:txBody>
          <a:bodyPr/>
          <a:lstStyle>
            <a:lvl1pPr>
              <a:defRPr cap="all">
                <a:solidFill>
                  <a:srgbClr val="DEDEDE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r>
              <a:t>Title Text</a:t>
            </a:r>
          </a:p>
        </p:txBody>
      </p:sp>
      <p:sp>
        <p:nvSpPr>
          <p:cNvPr id="63" name="Shape 63"/>
          <p:cNvSpPr>
            <a:spLocks noGrp="1"/>
          </p:cNvSpPr>
          <p:nvPr>
            <p:ph type="sldNum" sz="quarter" idx="2"/>
          </p:nvPr>
        </p:nvSpPr>
        <p:spPr>
          <a:xfrm>
            <a:off x="6349999" y="9474200"/>
            <a:ext cx="312015" cy="29982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>
            <a:spLocks noGrp="1"/>
          </p:cNvSpPr>
          <p:nvPr>
            <p:ph type="pic" sz="half" idx="13"/>
          </p:nvPr>
        </p:nvSpPr>
        <p:spPr>
          <a:xfrm>
            <a:off x="6921500" y="1354541"/>
            <a:ext cx="5156200" cy="703580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71" name="Shape 71"/>
          <p:cNvSpPr>
            <a:spLocks noGrp="1"/>
          </p:cNvSpPr>
          <p:nvPr>
            <p:ph type="title"/>
          </p:nvPr>
        </p:nvSpPr>
        <p:spPr>
          <a:xfrm>
            <a:off x="1041400" y="1295400"/>
            <a:ext cx="5334000" cy="3924300"/>
          </a:xfrm>
          <a:prstGeom prst="rect">
            <a:avLst/>
          </a:prstGeom>
        </p:spPr>
        <p:txBody>
          <a:bodyPr anchor="b"/>
          <a:lstStyle>
            <a:lvl1pPr>
              <a:defRPr sz="6500" cap="all">
                <a:solidFill>
                  <a:srgbClr val="DEDEDE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r>
              <a:t>Title Text</a:t>
            </a:r>
          </a:p>
        </p:txBody>
      </p:sp>
      <p:sp>
        <p:nvSpPr>
          <p:cNvPr id="72" name="Shape 72"/>
          <p:cNvSpPr>
            <a:spLocks noGrp="1"/>
          </p:cNvSpPr>
          <p:nvPr>
            <p:ph type="body" sz="quarter" idx="1"/>
          </p:nvPr>
        </p:nvSpPr>
        <p:spPr>
          <a:xfrm>
            <a:off x="1041400" y="5207000"/>
            <a:ext cx="5334000" cy="32258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  <a:lvl2pPr marL="0" indent="22860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2pPr>
            <a:lvl3pPr marL="0" indent="45720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3pPr>
            <a:lvl4pPr marL="0" indent="68580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4pPr>
            <a:lvl5pPr marL="0" indent="91440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3" name="Shape 7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>
            <a:spLocks noGrp="1"/>
          </p:cNvSpPr>
          <p:nvPr>
            <p:ph type="title"/>
          </p:nvPr>
        </p:nvSpPr>
        <p:spPr>
          <a:xfrm>
            <a:off x="1041400" y="266700"/>
            <a:ext cx="10922000" cy="24384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58AAB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81" name="Shape 8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>
            <a:spLocks noGrp="1"/>
          </p:cNvSpPr>
          <p:nvPr>
            <p:ph type="title"/>
          </p:nvPr>
        </p:nvSpPr>
        <p:spPr>
          <a:xfrm>
            <a:off x="1041400" y="266700"/>
            <a:ext cx="10922000" cy="24384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58AAB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89" name="Shape 89"/>
          <p:cNvSpPr>
            <a:spLocks noGrp="1"/>
          </p:cNvSpPr>
          <p:nvPr>
            <p:ph type="body" idx="1"/>
          </p:nvPr>
        </p:nvSpPr>
        <p:spPr>
          <a:xfrm>
            <a:off x="1041400" y="2768600"/>
            <a:ext cx="10922000" cy="5715000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0" name="Shape 9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/>
          </p:cNvSpPr>
          <p:nvPr>
            <p:ph type="pic" sz="quarter" idx="13"/>
          </p:nvPr>
        </p:nvSpPr>
        <p:spPr>
          <a:xfrm>
            <a:off x="7645400" y="2768600"/>
            <a:ext cx="4292600" cy="57150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98" name="Shape 98"/>
          <p:cNvSpPr>
            <a:spLocks noGrp="1"/>
          </p:cNvSpPr>
          <p:nvPr>
            <p:ph type="title"/>
          </p:nvPr>
        </p:nvSpPr>
        <p:spPr>
          <a:xfrm>
            <a:off x="1041400" y="266700"/>
            <a:ext cx="10922000" cy="24384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58AAB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99" name="Shape 99"/>
          <p:cNvSpPr>
            <a:spLocks noGrp="1"/>
          </p:cNvSpPr>
          <p:nvPr>
            <p:ph type="body" sz="half" idx="1"/>
          </p:nvPr>
        </p:nvSpPr>
        <p:spPr>
          <a:xfrm>
            <a:off x="1041400" y="2768600"/>
            <a:ext cx="5334000" cy="5715000"/>
          </a:xfrm>
          <a:prstGeom prst="rect">
            <a:avLst/>
          </a:prstGeom>
        </p:spPr>
        <p:txBody>
          <a:bodyPr/>
          <a:lstStyle>
            <a:lvl1pPr marL="381000" indent="-381000">
              <a:spcBef>
                <a:spcPts val="2800"/>
              </a:spcBef>
              <a:buBlip>
                <a:blip r:embed="rId2"/>
              </a:buBlip>
              <a:defRPr sz="3000"/>
            </a:lvl1pPr>
            <a:lvl2pPr marL="762000" indent="-381000">
              <a:spcBef>
                <a:spcPts val="2800"/>
              </a:spcBef>
              <a:buBlip>
                <a:blip r:embed="rId2"/>
              </a:buBlip>
              <a:defRPr sz="3000"/>
            </a:lvl2pPr>
            <a:lvl3pPr marL="1143000" indent="-381000">
              <a:spcBef>
                <a:spcPts val="2800"/>
              </a:spcBef>
              <a:buBlip>
                <a:blip r:embed="rId2"/>
              </a:buBlip>
              <a:defRPr sz="3000"/>
            </a:lvl3pPr>
            <a:lvl4pPr marL="1524000" indent="-381000">
              <a:spcBef>
                <a:spcPts val="2800"/>
              </a:spcBef>
              <a:buBlip>
                <a:blip r:embed="rId2"/>
              </a:buBlip>
              <a:defRPr sz="3000"/>
            </a:lvl4pPr>
            <a:lvl5pPr marL="1905000" indent="-381000">
              <a:spcBef>
                <a:spcPts val="2800"/>
              </a:spcBef>
              <a:buBlip>
                <a:blip r:embed="rId2"/>
              </a:buBlip>
              <a:defRPr sz="3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0" name="Shape 10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8" name="Shape 10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6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/>
        </p:nvSpPr>
        <p:spPr>
          <a:xfrm>
            <a:off x="279400" y="279400"/>
            <a:ext cx="12446000" cy="9220200"/>
          </a:xfrm>
          <a:prstGeom prst="rect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1041400" y="1473200"/>
            <a:ext cx="10922000" cy="6807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buBlip>
                <a:blip r:embed="rId17"/>
              </a:buBlip>
            </a:lvl1pPr>
            <a:lvl2pPr>
              <a:buBlip>
                <a:blip r:embed="rId17"/>
              </a:buBlip>
            </a:lvl2pPr>
            <a:lvl3pPr>
              <a:buBlip>
                <a:blip r:embed="rId17"/>
              </a:buBlip>
            </a:lvl3pPr>
            <a:lvl4pPr>
              <a:buBlip>
                <a:blip r:embed="rId17"/>
              </a:buBlip>
            </a:lvl4pPr>
            <a:lvl5pPr>
              <a:buBlip>
                <a:blip r:embed="rId17"/>
              </a:buBlip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>
            <a:spLocks noGrp="1"/>
          </p:cNvSpPr>
          <p:nvPr>
            <p:ph type="title"/>
          </p:nvPr>
        </p:nvSpPr>
        <p:spPr>
          <a:xfrm>
            <a:off x="1041400" y="254000"/>
            <a:ext cx="10922000" cy="2438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5" name="Shape 5"/>
          <p:cNvSpPr>
            <a:spLocks noGrp="1"/>
          </p:cNvSpPr>
          <p:nvPr>
            <p:ph type="sldNum" sz="quarter" idx="2"/>
          </p:nvPr>
        </p:nvSpPr>
        <p:spPr>
          <a:xfrm>
            <a:off x="6352743" y="9474200"/>
            <a:ext cx="312014" cy="299822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400">
                <a:solidFill>
                  <a:srgbClr val="5C88A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ransition spd="med"/>
  <p:txStyles>
    <p:titleStyle>
      <a:lvl1pPr marL="0" marR="0" indent="0" algn="l" defTabSz="5842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none" spc="0" baseline="0">
          <a:ln>
            <a:noFill/>
          </a:ln>
          <a:solidFill>
            <a:srgbClr val="5C88A5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l" defTabSz="5842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none" spc="0" baseline="0">
          <a:ln>
            <a:noFill/>
          </a:ln>
          <a:solidFill>
            <a:srgbClr val="5C88A5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l" defTabSz="5842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none" spc="0" baseline="0">
          <a:ln>
            <a:noFill/>
          </a:ln>
          <a:solidFill>
            <a:srgbClr val="5C88A5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l" defTabSz="5842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none" spc="0" baseline="0">
          <a:ln>
            <a:noFill/>
          </a:ln>
          <a:solidFill>
            <a:srgbClr val="5C88A5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l" defTabSz="5842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none" spc="0" baseline="0">
          <a:ln>
            <a:noFill/>
          </a:ln>
          <a:solidFill>
            <a:srgbClr val="5C88A5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l" defTabSz="5842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none" spc="0" baseline="0">
          <a:ln>
            <a:noFill/>
          </a:ln>
          <a:solidFill>
            <a:srgbClr val="5C88A5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l" defTabSz="5842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none" spc="0" baseline="0">
          <a:ln>
            <a:noFill/>
          </a:ln>
          <a:solidFill>
            <a:srgbClr val="5C88A5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l" defTabSz="5842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none" spc="0" baseline="0">
          <a:ln>
            <a:noFill/>
          </a:ln>
          <a:solidFill>
            <a:srgbClr val="5C88A5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l" defTabSz="5842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none" spc="0" baseline="0">
          <a:ln>
            <a:noFill/>
          </a:ln>
          <a:solidFill>
            <a:srgbClr val="5C88A5"/>
          </a:solidFill>
          <a:uFillTx/>
          <a:latin typeface="+mn-lt"/>
          <a:ea typeface="+mn-ea"/>
          <a:cs typeface="+mn-cs"/>
          <a:sym typeface="Helvetica Neue Light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3200"/>
        </a:spcBef>
        <a:spcAft>
          <a:spcPts val="0"/>
        </a:spcAft>
        <a:buClrTx/>
        <a:buSzPct val="40000"/>
        <a:buFontTx/>
        <a:buBlip>
          <a:blip r:embed="rId17"/>
        </a:buBlip>
        <a:tabLst/>
        <a:defRPr sz="3600" b="0" i="0" u="none" strike="noStrike" cap="none" spc="0" baseline="0">
          <a:ln>
            <a:noFill/>
          </a:ln>
          <a:solidFill>
            <a:srgbClr val="737373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889000" marR="0" indent="-444500" algn="l" defTabSz="584200" rtl="0" latinLnBrk="0">
        <a:lnSpc>
          <a:spcPct val="100000"/>
        </a:lnSpc>
        <a:spcBef>
          <a:spcPts val="3200"/>
        </a:spcBef>
        <a:spcAft>
          <a:spcPts val="0"/>
        </a:spcAft>
        <a:buClrTx/>
        <a:buSzPct val="40000"/>
        <a:buFontTx/>
        <a:buBlip>
          <a:blip r:embed="rId17"/>
        </a:buBlip>
        <a:tabLst/>
        <a:defRPr sz="3600" b="0" i="0" u="none" strike="noStrike" cap="none" spc="0" baseline="0">
          <a:ln>
            <a:noFill/>
          </a:ln>
          <a:solidFill>
            <a:srgbClr val="737373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333500" marR="0" indent="-444500" algn="l" defTabSz="584200" rtl="0" latinLnBrk="0">
        <a:lnSpc>
          <a:spcPct val="100000"/>
        </a:lnSpc>
        <a:spcBef>
          <a:spcPts val="3200"/>
        </a:spcBef>
        <a:spcAft>
          <a:spcPts val="0"/>
        </a:spcAft>
        <a:buClrTx/>
        <a:buSzPct val="40000"/>
        <a:buFontTx/>
        <a:buBlip>
          <a:blip r:embed="rId17"/>
        </a:buBlip>
        <a:tabLst/>
        <a:defRPr sz="3600" b="0" i="0" u="none" strike="noStrike" cap="none" spc="0" baseline="0">
          <a:ln>
            <a:noFill/>
          </a:ln>
          <a:solidFill>
            <a:srgbClr val="737373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778000" marR="0" indent="-444500" algn="l" defTabSz="584200" rtl="0" latinLnBrk="0">
        <a:lnSpc>
          <a:spcPct val="100000"/>
        </a:lnSpc>
        <a:spcBef>
          <a:spcPts val="3200"/>
        </a:spcBef>
        <a:spcAft>
          <a:spcPts val="0"/>
        </a:spcAft>
        <a:buClrTx/>
        <a:buSzPct val="40000"/>
        <a:buFontTx/>
        <a:buBlip>
          <a:blip r:embed="rId17"/>
        </a:buBlip>
        <a:tabLst/>
        <a:defRPr sz="3600" b="0" i="0" u="none" strike="noStrike" cap="none" spc="0" baseline="0">
          <a:ln>
            <a:noFill/>
          </a:ln>
          <a:solidFill>
            <a:srgbClr val="737373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222500" marR="0" indent="-444500" algn="l" defTabSz="584200" rtl="0" latinLnBrk="0">
        <a:lnSpc>
          <a:spcPct val="100000"/>
        </a:lnSpc>
        <a:spcBef>
          <a:spcPts val="3200"/>
        </a:spcBef>
        <a:spcAft>
          <a:spcPts val="0"/>
        </a:spcAft>
        <a:buClrTx/>
        <a:buSzPct val="40000"/>
        <a:buFontTx/>
        <a:buBlip>
          <a:blip r:embed="rId17"/>
        </a:buBlip>
        <a:tabLst/>
        <a:defRPr sz="3600" b="0" i="0" u="none" strike="noStrike" cap="none" spc="0" baseline="0">
          <a:ln>
            <a:noFill/>
          </a:ln>
          <a:solidFill>
            <a:srgbClr val="737373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2667000" marR="0" indent="-444500" algn="l" defTabSz="584200" rtl="0" latinLnBrk="0">
        <a:lnSpc>
          <a:spcPct val="100000"/>
        </a:lnSpc>
        <a:spcBef>
          <a:spcPts val="3200"/>
        </a:spcBef>
        <a:spcAft>
          <a:spcPts val="0"/>
        </a:spcAft>
        <a:buClrTx/>
        <a:buSzPct val="40000"/>
        <a:buFontTx/>
        <a:buBlip>
          <a:blip r:embed="rId17"/>
        </a:buBlip>
        <a:tabLst/>
        <a:defRPr sz="3600" b="0" i="0" u="none" strike="noStrike" cap="none" spc="0" baseline="0">
          <a:ln>
            <a:noFill/>
          </a:ln>
          <a:solidFill>
            <a:srgbClr val="737373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3111500" marR="0" indent="-444500" algn="l" defTabSz="584200" rtl="0" latinLnBrk="0">
        <a:lnSpc>
          <a:spcPct val="100000"/>
        </a:lnSpc>
        <a:spcBef>
          <a:spcPts val="3200"/>
        </a:spcBef>
        <a:spcAft>
          <a:spcPts val="0"/>
        </a:spcAft>
        <a:buClrTx/>
        <a:buSzPct val="40000"/>
        <a:buFontTx/>
        <a:buBlip>
          <a:blip r:embed="rId17"/>
        </a:buBlip>
        <a:tabLst/>
        <a:defRPr sz="3600" b="0" i="0" u="none" strike="noStrike" cap="none" spc="0" baseline="0">
          <a:ln>
            <a:noFill/>
          </a:ln>
          <a:solidFill>
            <a:srgbClr val="737373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3556000" marR="0" indent="-444500" algn="l" defTabSz="584200" rtl="0" latinLnBrk="0">
        <a:lnSpc>
          <a:spcPct val="100000"/>
        </a:lnSpc>
        <a:spcBef>
          <a:spcPts val="3200"/>
        </a:spcBef>
        <a:spcAft>
          <a:spcPts val="0"/>
        </a:spcAft>
        <a:buClrTx/>
        <a:buSzPct val="40000"/>
        <a:buFontTx/>
        <a:buBlip>
          <a:blip r:embed="rId17"/>
        </a:buBlip>
        <a:tabLst/>
        <a:defRPr sz="3600" b="0" i="0" u="none" strike="noStrike" cap="none" spc="0" baseline="0">
          <a:ln>
            <a:noFill/>
          </a:ln>
          <a:solidFill>
            <a:srgbClr val="737373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4000500" marR="0" indent="-444500" algn="l" defTabSz="584200" rtl="0" latinLnBrk="0">
        <a:lnSpc>
          <a:spcPct val="100000"/>
        </a:lnSpc>
        <a:spcBef>
          <a:spcPts val="3200"/>
        </a:spcBef>
        <a:spcAft>
          <a:spcPts val="0"/>
        </a:spcAft>
        <a:buClrTx/>
        <a:buSzPct val="40000"/>
        <a:buFontTx/>
        <a:buBlip>
          <a:blip r:embed="rId17"/>
        </a:buBlip>
        <a:tabLst/>
        <a:defRPr sz="3600" b="0" i="0" u="none" strike="noStrike" cap="none" spc="0" baseline="0">
          <a:ln>
            <a:noFill/>
          </a:ln>
          <a:solidFill>
            <a:srgbClr val="737373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t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>
            <a:spLocks noGrp="1"/>
          </p:cNvSpPr>
          <p:nvPr>
            <p:ph type="ctrTitle"/>
          </p:nvPr>
        </p:nvSpPr>
        <p:spPr>
          <a:xfrm>
            <a:off x="1422400" y="2984500"/>
            <a:ext cx="10541000" cy="2628900"/>
          </a:xfrm>
          <a:prstGeom prst="rect">
            <a:avLst/>
          </a:prstGeom>
        </p:spPr>
        <p:txBody>
          <a:bodyPr>
            <a:normAutofit fontScale="90000"/>
          </a:bodyPr>
          <a:lstStyle>
            <a:lvl1pPr algn="ctr" defTabSz="560831">
              <a:defRPr sz="6911"/>
            </a:lvl1pPr>
          </a:lstStyle>
          <a:p>
            <a:r>
              <a:t>APUSH Review: Key Concept 4.2 (Revised, 2015 Edition)</a:t>
            </a:r>
          </a:p>
        </p:txBody>
      </p:sp>
      <p:sp>
        <p:nvSpPr>
          <p:cNvPr id="168" name="Shape 168"/>
          <p:cNvSpPr>
            <a:spLocks noGrp="1"/>
          </p:cNvSpPr>
          <p:nvPr>
            <p:ph type="subTitle" sz="quarter" idx="1"/>
          </p:nvPr>
        </p:nvSpPr>
        <p:spPr>
          <a:xfrm>
            <a:off x="1422400" y="5880100"/>
            <a:ext cx="10541000" cy="1371600"/>
          </a:xfrm>
          <a:prstGeom prst="rect">
            <a:avLst/>
          </a:prstGeom>
        </p:spPr>
        <p:txBody>
          <a:bodyPr/>
          <a:lstStyle>
            <a:lvl1pPr algn="ctr"/>
          </a:lstStyle>
          <a:p>
            <a:r>
              <a:t>Everything You Need to Know About Key Concept 4.2 To Succeed In APUSH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>
            <a:spLocks noGrp="1"/>
          </p:cNvSpPr>
          <p:nvPr>
            <p:ph type="title"/>
          </p:nvPr>
        </p:nvSpPr>
        <p:spPr>
          <a:xfrm>
            <a:off x="1041400" y="266700"/>
            <a:ext cx="10922000" cy="1706315"/>
          </a:xfrm>
          <a:prstGeom prst="rect">
            <a:avLst/>
          </a:prstGeom>
        </p:spPr>
        <p:txBody>
          <a:bodyPr/>
          <a:lstStyle>
            <a:lvl1pPr algn="ctr"/>
          </a:lstStyle>
          <a:p>
            <a:r>
              <a:t>Test Tips</a:t>
            </a:r>
          </a:p>
        </p:txBody>
      </p:sp>
      <p:sp>
        <p:nvSpPr>
          <p:cNvPr id="205" name="Shape 205"/>
          <p:cNvSpPr>
            <a:spLocks noGrp="1"/>
          </p:cNvSpPr>
          <p:nvPr>
            <p:ph type="body" idx="1"/>
          </p:nvPr>
        </p:nvSpPr>
        <p:spPr>
          <a:xfrm>
            <a:off x="330200" y="1786466"/>
            <a:ext cx="12344400" cy="7679267"/>
          </a:xfrm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Multiple-Choice and Short Answer:</a:t>
            </a:r>
          </a:p>
          <a:p>
            <a:pPr lvl="1">
              <a:buBlip>
                <a:blip r:embed="rId2"/>
              </a:buBlip>
            </a:pPr>
            <a:r>
              <a:t>Impact of the Market Revolution (wealth, gender/family roles)</a:t>
            </a:r>
          </a:p>
          <a:p>
            <a:pPr lvl="1">
              <a:buBlip>
                <a:blip r:embed="rId2"/>
              </a:buBlip>
            </a:pPr>
            <a:r>
              <a:t>Impact of technology on industry and agriculture</a:t>
            </a:r>
          </a:p>
          <a:p>
            <a:pPr lvl="1">
              <a:buBlip>
                <a:blip r:embed="rId2"/>
              </a:buBlip>
            </a:pPr>
            <a:r>
              <a:t>Goals and impacts of the American System</a:t>
            </a:r>
          </a:p>
          <a:p>
            <a:pPr>
              <a:buBlip>
                <a:blip r:embed="rId2"/>
              </a:buBlip>
            </a:pPr>
            <a:r>
              <a:t>Essay Questions:</a:t>
            </a:r>
          </a:p>
          <a:p>
            <a:pPr lvl="1">
              <a:buBlip>
                <a:blip r:embed="rId2"/>
              </a:buBlip>
            </a:pPr>
            <a:r>
              <a:t>Market Revolution</a:t>
            </a:r>
          </a:p>
          <a:p>
            <a:pPr lvl="1">
              <a:buBlip>
                <a:blip r:embed="rId2"/>
              </a:buBlip>
            </a:pPr>
            <a:r>
              <a:t>Reasons for sectional tensions/emergence of unique regional identities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0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0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0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0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20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20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5" grpId="1" build="p" bldLvl="5" animBg="1" advAuto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/>
          </p:cNvSpPr>
          <p:nvPr>
            <p:ph type="title"/>
          </p:nvPr>
        </p:nvSpPr>
        <p:spPr>
          <a:xfrm>
            <a:off x="584200" y="266700"/>
            <a:ext cx="11836401" cy="2438400"/>
          </a:xfrm>
          <a:prstGeom prst="rect">
            <a:avLst/>
          </a:prstGeom>
        </p:spPr>
        <p:txBody>
          <a:bodyPr/>
          <a:lstStyle/>
          <a:p>
            <a:r>
              <a:t>See You Back Here For 4.3!</a:t>
            </a:r>
          </a:p>
        </p:txBody>
      </p:sp>
      <p:sp>
        <p:nvSpPr>
          <p:cNvPr id="208" name="Shape 208"/>
          <p:cNvSpPr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Thanks for watching</a:t>
            </a:r>
          </a:p>
          <a:p>
            <a:pPr>
              <a:buBlip>
                <a:blip r:embed="rId2"/>
              </a:buBlip>
            </a:pPr>
            <a:r>
              <a:t>Good luck in May!</a:t>
            </a:r>
          </a:p>
        </p:txBody>
      </p:sp>
      <p:pic>
        <p:nvPicPr>
          <p:cNvPr id="209" name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545666" y="4091258"/>
            <a:ext cx="6673225" cy="306968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/>
          </a:lstStyle>
          <a:p>
            <a:r>
              <a:t>Key Concept 4.2 </a:t>
            </a:r>
          </a:p>
        </p:txBody>
      </p:sp>
      <p:sp>
        <p:nvSpPr>
          <p:cNvPr id="172" name="Shape 172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55600" indent="-355600" defTabSz="467359">
              <a:spcBef>
                <a:spcPts val="2500"/>
              </a:spcBef>
              <a:buBlip>
                <a:blip r:embed="rId2"/>
              </a:buBlip>
              <a:defRPr sz="2880"/>
            </a:pPr>
            <a:r>
              <a:t>“Innovations in technology, agriculture, and commerce powerfully accelerated the American economy, precipitating profound changes to U.S. society and to national and regional identities.”</a:t>
            </a:r>
          </a:p>
          <a:p>
            <a:pPr marL="711200" lvl="1" indent="-355600" defTabSz="467359">
              <a:spcBef>
                <a:spcPts val="2500"/>
              </a:spcBef>
              <a:buBlip>
                <a:blip r:embed="rId2"/>
              </a:buBlip>
              <a:defRPr sz="2880"/>
            </a:pPr>
            <a:r>
              <a:t>Page 47</a:t>
            </a:r>
          </a:p>
          <a:p>
            <a:pPr marL="711200" lvl="1" indent="-355600" defTabSz="467359">
              <a:spcBef>
                <a:spcPts val="2500"/>
              </a:spcBef>
              <a:buBlip>
                <a:blip r:embed="rId2"/>
              </a:buBlip>
              <a:defRPr sz="2880"/>
            </a:pPr>
            <a:r>
              <a:t>Big Idea Questions:</a:t>
            </a:r>
          </a:p>
          <a:p>
            <a:pPr marL="1066800" lvl="2" indent="-355600" defTabSz="467359">
              <a:spcBef>
                <a:spcPts val="2500"/>
              </a:spcBef>
              <a:buBlip>
                <a:blip r:embed="rId2"/>
              </a:buBlip>
              <a:defRPr sz="2880"/>
            </a:pPr>
            <a:r>
              <a:t>How did the Market Revolution revolutionize the production of goods and family/gender roles?</a:t>
            </a:r>
          </a:p>
          <a:p>
            <a:pPr marL="1066800" lvl="2" indent="-355600" defTabSz="467359">
              <a:spcBef>
                <a:spcPts val="2500"/>
              </a:spcBef>
              <a:buBlip>
                <a:blip r:embed="rId2"/>
              </a:buBlip>
              <a:defRPr sz="2880"/>
            </a:pPr>
            <a:r>
              <a:t>How did new inventions transform the production of goods?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2" grpId="1" build="p" bldLvl="5" animBg="1" advAuto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>
            <a:spLocks noGrp="1"/>
          </p:cNvSpPr>
          <p:nvPr>
            <p:ph type="title"/>
          </p:nvPr>
        </p:nvSpPr>
        <p:spPr>
          <a:xfrm>
            <a:off x="1041400" y="266700"/>
            <a:ext cx="10922000" cy="1706315"/>
          </a:xfrm>
          <a:prstGeom prst="rect">
            <a:avLst/>
          </a:prstGeom>
        </p:spPr>
        <p:txBody>
          <a:bodyPr/>
          <a:lstStyle>
            <a:lvl1pPr algn="ctr"/>
          </a:lstStyle>
          <a:p>
            <a:r>
              <a:t>Key Concept 4.2, I</a:t>
            </a:r>
          </a:p>
        </p:txBody>
      </p:sp>
      <p:sp>
        <p:nvSpPr>
          <p:cNvPr id="175" name="Shape 175"/>
          <p:cNvSpPr>
            <a:spLocks noGrp="1"/>
          </p:cNvSpPr>
          <p:nvPr>
            <p:ph type="body" idx="1"/>
          </p:nvPr>
        </p:nvSpPr>
        <p:spPr>
          <a:xfrm>
            <a:off x="330200" y="1786466"/>
            <a:ext cx="12344400" cy="7679267"/>
          </a:xfrm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“New transportation systems and technologies dramatically expanded manufacturing and agricultural production.” pf. 47</a:t>
            </a:r>
          </a:p>
          <a:p>
            <a:pPr>
              <a:buBlip>
                <a:blip r:embed="rId2"/>
              </a:buBlip>
            </a:pPr>
            <a:r>
              <a:t>A) Market Revolution:</a:t>
            </a:r>
          </a:p>
          <a:p>
            <a:pPr lvl="1">
              <a:buBlip>
                <a:blip r:embed="rId2"/>
              </a:buBlip>
            </a:pPr>
            <a:r>
              <a:t>Revolution in transportation, communication, and production of goods</a:t>
            </a:r>
          </a:p>
          <a:p>
            <a:pPr lvl="1">
              <a:buBlip>
                <a:blip r:embed="rId2"/>
              </a:buBlip>
            </a:pPr>
            <a:r>
              <a:t>Impact of the Revolution?</a:t>
            </a:r>
          </a:p>
          <a:p>
            <a:pPr lvl="2">
              <a:buBlip>
                <a:blip r:embed="rId2"/>
              </a:buBlip>
            </a:pPr>
            <a:r>
              <a:t>Manufactured goods became more organized</a:t>
            </a:r>
          </a:p>
          <a:p>
            <a:pPr lvl="2">
              <a:buBlip>
                <a:blip r:embed="rId2"/>
              </a:buBlip>
            </a:pPr>
            <a:r>
              <a:t>Lowell Factory System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1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5" grpId="1" build="p" bldLvl="5" animBg="1" advAuto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>
            <a:spLocks noGrp="1"/>
          </p:cNvSpPr>
          <p:nvPr>
            <p:ph type="title"/>
          </p:nvPr>
        </p:nvSpPr>
        <p:spPr>
          <a:xfrm>
            <a:off x="1041400" y="266700"/>
            <a:ext cx="10922000" cy="1706315"/>
          </a:xfrm>
          <a:prstGeom prst="rect">
            <a:avLst/>
          </a:prstGeom>
        </p:spPr>
        <p:txBody>
          <a:bodyPr/>
          <a:lstStyle>
            <a:lvl1pPr algn="ctr"/>
          </a:lstStyle>
          <a:p>
            <a:r>
              <a:t>Key Concept 4.2, I</a:t>
            </a:r>
          </a:p>
        </p:txBody>
      </p:sp>
      <p:sp>
        <p:nvSpPr>
          <p:cNvPr id="178" name="Shape 178"/>
          <p:cNvSpPr>
            <a:spLocks noGrp="1"/>
          </p:cNvSpPr>
          <p:nvPr>
            <p:ph type="body" idx="1"/>
          </p:nvPr>
        </p:nvSpPr>
        <p:spPr>
          <a:xfrm>
            <a:off x="330200" y="1786466"/>
            <a:ext cx="12344400" cy="7679267"/>
          </a:xfrm>
          <a:prstGeom prst="rect">
            <a:avLst/>
          </a:prstGeom>
        </p:spPr>
        <p:txBody>
          <a:bodyPr/>
          <a:lstStyle/>
          <a:p>
            <a:pPr marL="408940" indent="-408940" defTabSz="537463">
              <a:spcBef>
                <a:spcPts val="2900"/>
              </a:spcBef>
              <a:buBlip>
                <a:blip r:embed="rId2"/>
              </a:buBlip>
              <a:defRPr sz="3312"/>
            </a:pPr>
            <a:r>
              <a:t>B) New Innovations (Check Video in Description):</a:t>
            </a:r>
          </a:p>
          <a:p>
            <a:pPr marL="817880" lvl="1" indent="-408940" defTabSz="537463">
              <a:spcBef>
                <a:spcPts val="2900"/>
              </a:spcBef>
              <a:buBlip>
                <a:blip r:embed="rId2"/>
              </a:buBlip>
              <a:defRPr sz="3312"/>
            </a:pPr>
            <a:r>
              <a:t>Textile Machinery - Spinning Jenny (Samuel Slater)</a:t>
            </a:r>
          </a:p>
          <a:p>
            <a:pPr marL="817880" lvl="1" indent="-408940" defTabSz="537463">
              <a:spcBef>
                <a:spcPts val="2900"/>
              </a:spcBef>
              <a:buBlip>
                <a:blip r:embed="rId2"/>
              </a:buBlip>
              <a:defRPr sz="3312"/>
            </a:pPr>
            <a:r>
              <a:t>Interchangeable Parts (Eli Whitney)</a:t>
            </a:r>
          </a:p>
          <a:p>
            <a:pPr marL="817880" lvl="1" indent="-408940" defTabSz="537463">
              <a:spcBef>
                <a:spcPts val="2900"/>
              </a:spcBef>
              <a:buBlip>
                <a:blip r:embed="rId2"/>
              </a:buBlip>
              <a:defRPr sz="3312"/>
            </a:pPr>
            <a:r>
              <a:t>Telegraph (Morse Code)</a:t>
            </a:r>
          </a:p>
          <a:p>
            <a:pPr marL="817880" lvl="1" indent="-408940" defTabSz="537463">
              <a:spcBef>
                <a:spcPts val="2900"/>
              </a:spcBef>
              <a:buBlip>
                <a:blip r:embed="rId2"/>
              </a:buBlip>
              <a:defRPr sz="3312"/>
            </a:pPr>
            <a:r>
              <a:t>Agricultural Inventions:</a:t>
            </a:r>
          </a:p>
          <a:p>
            <a:pPr marL="1226819" lvl="2" indent="-408940" defTabSz="537463">
              <a:spcBef>
                <a:spcPts val="2900"/>
              </a:spcBef>
              <a:buBlip>
                <a:blip r:embed="rId2"/>
              </a:buBlip>
              <a:defRPr sz="3312"/>
            </a:pPr>
            <a:r>
              <a:t>Steel Plow (John Deere)</a:t>
            </a:r>
          </a:p>
          <a:p>
            <a:pPr marL="1226819" lvl="2" indent="-408940" defTabSz="537463">
              <a:spcBef>
                <a:spcPts val="2900"/>
              </a:spcBef>
              <a:buBlip>
                <a:blip r:embed="rId2"/>
              </a:buBlip>
              <a:defRPr sz="3312"/>
            </a:pPr>
            <a:r>
              <a:t>McCormick Reaper </a:t>
            </a:r>
          </a:p>
          <a:p>
            <a:pPr marL="1226819" lvl="2" indent="-408940" defTabSz="537463">
              <a:spcBef>
                <a:spcPts val="2900"/>
              </a:spcBef>
              <a:buBlip>
                <a:blip r:embed="rId2"/>
              </a:buBlip>
              <a:defRPr sz="3312"/>
            </a:pPr>
            <a:r>
              <a:t>Cotton Gin (Eli again)</a:t>
            </a:r>
          </a:p>
          <a:p>
            <a:pPr marL="408940" indent="-408940" defTabSz="537463">
              <a:spcBef>
                <a:spcPts val="2900"/>
              </a:spcBef>
              <a:buBlip>
                <a:blip r:embed="rId2"/>
              </a:buBlip>
              <a:defRPr sz="3312"/>
            </a:pPr>
            <a:r>
              <a:t>All of these inventions increased production efficiency</a:t>
            </a:r>
          </a:p>
        </p:txBody>
      </p:sp>
      <p:pic>
        <p:nvPicPr>
          <p:cNvPr id="179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570133" y="4404783"/>
            <a:ext cx="5791201" cy="3822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0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136716" y="569383"/>
            <a:ext cx="2806701" cy="38227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7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17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17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17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xit" presetSubtype="0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9" fill="hold"/>
                                        <p:tgtEl>
                                          <p:spTgt spid="17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8" grpId="1" build="p" bldLvl="5" animBg="1" advAuto="0"/>
      <p:bldP spid="179" grpId="3" animBg="1" advAuto="0"/>
      <p:bldP spid="180" grpId="2" animBg="1" advAuto="0"/>
      <p:bldP spid="180" grpId="4" animBg="1" advAuto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>
            <a:spLocks noGrp="1"/>
          </p:cNvSpPr>
          <p:nvPr>
            <p:ph type="title"/>
          </p:nvPr>
        </p:nvSpPr>
        <p:spPr>
          <a:xfrm>
            <a:off x="1041400" y="266700"/>
            <a:ext cx="10922000" cy="1706315"/>
          </a:xfrm>
          <a:prstGeom prst="rect">
            <a:avLst/>
          </a:prstGeom>
        </p:spPr>
        <p:txBody>
          <a:bodyPr/>
          <a:lstStyle>
            <a:lvl1pPr algn="ctr"/>
          </a:lstStyle>
          <a:p>
            <a:r>
              <a:t>Key Concept 4.2, I</a:t>
            </a:r>
          </a:p>
        </p:txBody>
      </p:sp>
      <p:sp>
        <p:nvSpPr>
          <p:cNvPr id="183" name="Shape 183"/>
          <p:cNvSpPr>
            <a:spLocks noGrp="1"/>
          </p:cNvSpPr>
          <p:nvPr>
            <p:ph type="body" idx="1"/>
          </p:nvPr>
        </p:nvSpPr>
        <p:spPr>
          <a:xfrm>
            <a:off x="330200" y="1786466"/>
            <a:ext cx="12344400" cy="7679267"/>
          </a:xfrm>
          <a:prstGeom prst="rect">
            <a:avLst/>
          </a:prstGeom>
        </p:spPr>
        <p:txBody>
          <a:bodyPr/>
          <a:lstStyle/>
          <a:p>
            <a:pPr marL="404495" indent="-404495" defTabSz="531622">
              <a:spcBef>
                <a:spcPts val="2900"/>
              </a:spcBef>
              <a:buBlip>
                <a:blip r:embed="rId2"/>
              </a:buBlip>
              <a:defRPr sz="3276"/>
            </a:pPr>
            <a:r>
              <a:t>C) Development of Infrastructure:</a:t>
            </a:r>
          </a:p>
          <a:p>
            <a:pPr marL="808990" lvl="1" indent="-404495" defTabSz="531622">
              <a:spcBef>
                <a:spcPts val="2900"/>
              </a:spcBef>
              <a:buBlip>
                <a:blip r:embed="rId2"/>
              </a:buBlip>
              <a:defRPr sz="3276"/>
            </a:pPr>
            <a:r>
              <a:t>Roads - Cumberland (MD - OH) - paid for by federal government (Interstate)</a:t>
            </a:r>
          </a:p>
          <a:p>
            <a:pPr marL="808990" lvl="1" indent="-404495" defTabSz="531622">
              <a:spcBef>
                <a:spcPts val="2900"/>
              </a:spcBef>
              <a:buBlip>
                <a:blip r:embed="rId2"/>
              </a:buBlip>
              <a:defRPr sz="3276"/>
            </a:pPr>
            <a:r>
              <a:t>Canals - Erie (Albany to Buffalo) - paid for by NYS (Intrastate)</a:t>
            </a:r>
          </a:p>
          <a:p>
            <a:pPr marL="808990" lvl="1" indent="-404495" defTabSz="531622">
              <a:spcBef>
                <a:spcPts val="2900"/>
              </a:spcBef>
              <a:buBlip>
                <a:blip r:embed="rId2"/>
              </a:buBlip>
              <a:defRPr sz="3276"/>
            </a:pPr>
            <a:r>
              <a:t>Railroads - B&amp;O - Connected Baltimore to OH</a:t>
            </a:r>
          </a:p>
          <a:p>
            <a:pPr marL="808990" lvl="1" indent="-404495" defTabSz="531622">
              <a:spcBef>
                <a:spcPts val="2900"/>
              </a:spcBef>
              <a:buBlip>
                <a:blip r:embed="rId2"/>
              </a:buBlip>
              <a:defRPr sz="3276"/>
            </a:pPr>
            <a:r>
              <a:t>Many projects were paid for by state and local governments, as well as private corporations</a:t>
            </a:r>
          </a:p>
          <a:p>
            <a:pPr marL="404495" indent="-404495" defTabSz="531622">
              <a:spcBef>
                <a:spcPts val="2900"/>
              </a:spcBef>
              <a:buBlip>
                <a:blip r:embed="rId2"/>
              </a:buBlip>
              <a:defRPr sz="3276"/>
            </a:pPr>
            <a:r>
              <a:t>Impact?</a:t>
            </a:r>
          </a:p>
          <a:p>
            <a:pPr marL="808990" lvl="1" indent="-404495" defTabSz="531622">
              <a:spcBef>
                <a:spcPts val="2900"/>
              </a:spcBef>
              <a:buBlip>
                <a:blip r:embed="rId2"/>
              </a:buBlip>
              <a:defRPr sz="3276"/>
            </a:pPr>
            <a:r>
              <a:t>Connected the North and Midwest more closely than the South</a:t>
            </a:r>
          </a:p>
        </p:txBody>
      </p:sp>
      <p:pic>
        <p:nvPicPr>
          <p:cNvPr id="184" name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132666" y="4959350"/>
            <a:ext cx="7620001" cy="44831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85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944564" y="-29634"/>
            <a:ext cx="5313736" cy="423629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1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xit" presetSubtype="0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1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1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1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1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3" grpId="1" build="p" bldLvl="5" animBg="1" advAuto="0"/>
      <p:bldP spid="184" grpId="2" animBg="1" advAuto="0"/>
      <p:bldP spid="184" grpId="4" animBg="1" advAuto="0"/>
      <p:bldP spid="185" grpId="3" animBg="1" advAuto="0"/>
      <p:bldP spid="185" grpId="5" animBg="1" advAuto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>
            <a:spLocks noGrp="1"/>
          </p:cNvSpPr>
          <p:nvPr>
            <p:ph type="title"/>
          </p:nvPr>
        </p:nvSpPr>
        <p:spPr>
          <a:xfrm>
            <a:off x="1041400" y="266700"/>
            <a:ext cx="10922000" cy="1706315"/>
          </a:xfrm>
          <a:prstGeom prst="rect">
            <a:avLst/>
          </a:prstGeom>
        </p:spPr>
        <p:txBody>
          <a:bodyPr/>
          <a:lstStyle>
            <a:lvl1pPr algn="ctr"/>
          </a:lstStyle>
          <a:p>
            <a:r>
              <a:t>Key Concept 4.2, II</a:t>
            </a:r>
          </a:p>
        </p:txBody>
      </p:sp>
      <p:sp>
        <p:nvSpPr>
          <p:cNvPr id="188" name="Shape 188"/>
          <p:cNvSpPr>
            <a:spLocks noGrp="1"/>
          </p:cNvSpPr>
          <p:nvPr>
            <p:ph type="body" idx="1"/>
          </p:nvPr>
        </p:nvSpPr>
        <p:spPr>
          <a:xfrm>
            <a:off x="330200" y="1786466"/>
            <a:ext cx="12344400" cy="7679267"/>
          </a:xfrm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“The changes caused by the market revolution had significant effects on the U.S. society, workers’ lives, and gender and family relations.” pg. 48</a:t>
            </a:r>
          </a:p>
          <a:p>
            <a:pPr>
              <a:buBlip>
                <a:blip r:embed="rId2"/>
              </a:buBlip>
            </a:pPr>
            <a:r>
              <a:t>A) Shift from subsistence farming:</a:t>
            </a:r>
          </a:p>
          <a:p>
            <a:pPr lvl="1">
              <a:buBlip>
                <a:blip r:embed="rId2"/>
              </a:buBlip>
            </a:pPr>
            <a:r>
              <a:t>More men and women worked in factories (no longer in homes)</a:t>
            </a:r>
          </a:p>
          <a:p>
            <a:pPr lvl="2">
              <a:buBlip>
                <a:blip r:embed="rId2"/>
              </a:buBlip>
            </a:pPr>
            <a:r>
              <a:t>Early factories were built near water (Lowell, MA)</a:t>
            </a:r>
          </a:p>
          <a:p>
            <a:pPr lvl="1">
              <a:buBlip>
                <a:blip r:embed="rId2"/>
              </a:buBlip>
            </a:pPr>
            <a:r>
              <a:t>Produced goods for distant markets </a:t>
            </a:r>
          </a:p>
        </p:txBody>
      </p:sp>
      <p:pic>
        <p:nvPicPr>
          <p:cNvPr id="189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859061" y="35983"/>
            <a:ext cx="7739339" cy="546590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1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xit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8" grpId="1" build="p" bldLvl="5" animBg="1" advAuto="0"/>
      <p:bldP spid="189" grpId="2" animBg="1" advAuto="0"/>
      <p:bldP spid="189" grpId="3" animBg="1" advAuto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>
            <a:spLocks noGrp="1"/>
          </p:cNvSpPr>
          <p:nvPr>
            <p:ph type="title"/>
          </p:nvPr>
        </p:nvSpPr>
        <p:spPr>
          <a:xfrm>
            <a:off x="1041400" y="266700"/>
            <a:ext cx="10922000" cy="1706315"/>
          </a:xfrm>
          <a:prstGeom prst="rect">
            <a:avLst/>
          </a:prstGeom>
        </p:spPr>
        <p:txBody>
          <a:bodyPr/>
          <a:lstStyle>
            <a:lvl1pPr algn="ctr"/>
          </a:lstStyle>
          <a:p>
            <a:r>
              <a:t>Key Concept 4.2, II</a:t>
            </a:r>
          </a:p>
        </p:txBody>
      </p:sp>
      <p:sp>
        <p:nvSpPr>
          <p:cNvPr id="192" name="Shape 192"/>
          <p:cNvSpPr>
            <a:spLocks noGrp="1"/>
          </p:cNvSpPr>
          <p:nvPr>
            <p:ph type="body" idx="1"/>
          </p:nvPr>
        </p:nvSpPr>
        <p:spPr>
          <a:xfrm>
            <a:off x="330200" y="1786466"/>
            <a:ext cx="12344400" cy="7679267"/>
          </a:xfrm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B) Impact of manufacturing and the market revolution?</a:t>
            </a:r>
          </a:p>
          <a:p>
            <a:pPr lvl="1">
              <a:buBlip>
                <a:blip r:embed="rId2"/>
              </a:buBlip>
            </a:pPr>
            <a:r>
              <a:t>Growing middle class</a:t>
            </a:r>
          </a:p>
          <a:p>
            <a:pPr lvl="1">
              <a:buBlip>
                <a:blip r:embed="rId2"/>
              </a:buBlip>
            </a:pPr>
            <a:r>
              <a:t>Widening gap between the rich and poor</a:t>
            </a:r>
          </a:p>
          <a:p>
            <a:pPr>
              <a:buBlip>
                <a:blip r:embed="rId2"/>
              </a:buBlip>
            </a:pPr>
            <a:r>
              <a:t>C) Change in gender and family roles:</a:t>
            </a:r>
          </a:p>
          <a:p>
            <a:pPr lvl="1">
              <a:buBlip>
                <a:blip r:embed="rId2"/>
              </a:buBlip>
            </a:pPr>
            <a:r>
              <a:t>Middle class women were expected to NOT work outside the home</a:t>
            </a:r>
          </a:p>
          <a:p>
            <a:pPr lvl="1">
              <a:buBlip>
                <a:blip r:embed="rId2"/>
              </a:buBlip>
            </a:pPr>
            <a:r>
              <a:t>“Cult of Domesticity” - promoted separate spheres for men and women</a:t>
            </a:r>
          </a:p>
        </p:txBody>
      </p:sp>
      <p:pic>
        <p:nvPicPr>
          <p:cNvPr id="193" name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992533" y="1026366"/>
            <a:ext cx="3472864" cy="529611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9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9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9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19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xit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2" grpId="1" build="p" bldLvl="5" animBg="1" advAuto="0"/>
      <p:bldP spid="193" grpId="2" animBg="1" advAuto="0"/>
      <p:bldP spid="193" grpId="3" animBg="1" advAuto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>
            <a:spLocks noGrp="1"/>
          </p:cNvSpPr>
          <p:nvPr>
            <p:ph type="title"/>
          </p:nvPr>
        </p:nvSpPr>
        <p:spPr>
          <a:xfrm>
            <a:off x="1041400" y="266700"/>
            <a:ext cx="10922000" cy="1706315"/>
          </a:xfrm>
          <a:prstGeom prst="rect">
            <a:avLst/>
          </a:prstGeom>
        </p:spPr>
        <p:txBody>
          <a:bodyPr/>
          <a:lstStyle>
            <a:lvl1pPr algn="ctr"/>
          </a:lstStyle>
          <a:p>
            <a:r>
              <a:t>Key Concept 4.2, III</a:t>
            </a:r>
          </a:p>
        </p:txBody>
      </p:sp>
      <p:sp>
        <p:nvSpPr>
          <p:cNvPr id="196" name="Shape 196"/>
          <p:cNvSpPr>
            <a:spLocks noGrp="1"/>
          </p:cNvSpPr>
          <p:nvPr>
            <p:ph type="body" idx="1"/>
          </p:nvPr>
        </p:nvSpPr>
        <p:spPr>
          <a:xfrm>
            <a:off x="330200" y="1786466"/>
            <a:ext cx="12344400" cy="7679267"/>
          </a:xfrm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“Economic development shaped settlement and trade patterns, helping to unify the nation while also encouraging the growth of different regions.” pg. 49</a:t>
            </a:r>
          </a:p>
          <a:p>
            <a:pPr>
              <a:buBlip>
                <a:blip r:embed="rId2"/>
              </a:buBlip>
            </a:pPr>
            <a:r>
              <a:t>A) Immigrants from Europe tended to settle in the East and Midwest:</a:t>
            </a:r>
          </a:p>
          <a:p>
            <a:pPr marL="746759" defTabSz="457200">
              <a:spcBef>
                <a:spcPts val="0"/>
              </a:spcBef>
              <a:buBlip>
                <a:blip r:embed="rId2"/>
              </a:buBlip>
              <a:defRPr>
                <a:solidFill>
                  <a:srgbClr val="53585F"/>
                </a:solidFill>
              </a:defRPr>
            </a:pPr>
            <a:r>
              <a:t>Increased interdependence between Northeast and Old Northwest</a:t>
            </a:r>
          </a:p>
          <a:p>
            <a:pPr marL="1071880" defTabSz="457200">
              <a:spcBef>
                <a:spcPts val="0"/>
              </a:spcBef>
              <a:buBlip>
                <a:blip r:embed="rId2"/>
              </a:buBlip>
              <a:defRPr>
                <a:solidFill>
                  <a:srgbClr val="53585F"/>
                </a:solidFill>
              </a:defRPr>
            </a:pPr>
            <a:r>
              <a:t>Germans – Ohio as farmers</a:t>
            </a:r>
          </a:p>
          <a:p>
            <a:pPr marL="1071880" defTabSz="457200">
              <a:spcBef>
                <a:spcPts val="0"/>
              </a:spcBef>
              <a:buBlip>
                <a:blip r:embed="rId2"/>
              </a:buBlip>
              <a:defRPr>
                <a:solidFill>
                  <a:srgbClr val="53585F"/>
                </a:solidFill>
              </a:defRPr>
            </a:pPr>
            <a:r>
              <a:t>Irish – cities as urban workers (Potato famine – 1840s and 1850s)</a:t>
            </a:r>
          </a:p>
          <a:p>
            <a:pPr marL="1071880" defTabSz="457200">
              <a:spcBef>
                <a:spcPts val="0"/>
              </a:spcBef>
              <a:buBlip>
                <a:blip r:embed="rId2"/>
              </a:buBlip>
              <a:defRPr>
                <a:solidFill>
                  <a:srgbClr val="53585F"/>
                </a:solidFill>
              </a:defRPr>
            </a:pPr>
            <a:r>
              <a:t>New cities emerged along the OH and MS Rivers</a:t>
            </a:r>
          </a:p>
          <a:p>
            <a:pPr marL="1516380" lvl="1" defTabSz="457200">
              <a:spcBef>
                <a:spcPts val="0"/>
              </a:spcBef>
              <a:buBlip>
                <a:blip r:embed="rId2"/>
              </a:buBlip>
              <a:defRPr>
                <a:solidFill>
                  <a:srgbClr val="53585F"/>
                </a:solidFill>
              </a:defRPr>
            </a:pPr>
            <a:r>
              <a:t>Cities such as St. Louis and Cincinnati (“Porkopolis”) became centers for meatpacking </a:t>
            </a:r>
          </a:p>
        </p:txBody>
      </p:sp>
      <p:pic>
        <p:nvPicPr>
          <p:cNvPr id="197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091766" y="-16317"/>
            <a:ext cx="2878393" cy="3997767"/>
          </a:xfrm>
          <a:prstGeom prst="rect">
            <a:avLst/>
          </a:prstGeom>
          <a:ln w="12700">
            <a:miter lim="400000"/>
          </a:ln>
        </p:spPr>
      </p:pic>
      <p:pic>
        <p:nvPicPr>
          <p:cNvPr id="198" name="pasted-image.tif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263762" y="3549650"/>
            <a:ext cx="7162801" cy="41529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9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9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19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19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6" grpId="1" build="p" bldLvl="5" animBg="1" advAuto="0"/>
      <p:bldP spid="197" grpId="2" animBg="1" advAuto="0"/>
      <p:bldP spid="198" grpId="3" animBg="1" advAuto="0"/>
      <p:bldP spid="198" grpId="4" animBg="1" advAuto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>
            <a:spLocks noGrp="1"/>
          </p:cNvSpPr>
          <p:nvPr>
            <p:ph type="title"/>
          </p:nvPr>
        </p:nvSpPr>
        <p:spPr>
          <a:xfrm>
            <a:off x="1041400" y="266700"/>
            <a:ext cx="10922000" cy="1706315"/>
          </a:xfrm>
          <a:prstGeom prst="rect">
            <a:avLst/>
          </a:prstGeom>
        </p:spPr>
        <p:txBody>
          <a:bodyPr/>
          <a:lstStyle>
            <a:lvl1pPr algn="ctr"/>
          </a:lstStyle>
          <a:p>
            <a:r>
              <a:t>Key Concept 4.2, III</a:t>
            </a:r>
          </a:p>
        </p:txBody>
      </p:sp>
      <p:sp>
        <p:nvSpPr>
          <p:cNvPr id="201" name="Shape 201"/>
          <p:cNvSpPr>
            <a:spLocks noGrp="1"/>
          </p:cNvSpPr>
          <p:nvPr>
            <p:ph type="body" idx="1"/>
          </p:nvPr>
        </p:nvSpPr>
        <p:spPr>
          <a:xfrm>
            <a:off x="330200" y="1786466"/>
            <a:ext cx="12344400" cy="7679267"/>
          </a:xfrm>
          <a:prstGeom prst="rect">
            <a:avLst/>
          </a:prstGeom>
        </p:spPr>
        <p:txBody>
          <a:bodyPr/>
          <a:lstStyle/>
          <a:p>
            <a:pPr marL="328929" indent="-328929" defTabSz="432308">
              <a:spcBef>
                <a:spcPts val="2300"/>
              </a:spcBef>
              <a:buBlip>
                <a:blip r:embed="rId2"/>
              </a:buBlip>
              <a:defRPr sz="2664"/>
            </a:pPr>
            <a:r>
              <a:t>B) Emergence of national ties between the north and South:</a:t>
            </a:r>
          </a:p>
          <a:p>
            <a:pPr marL="657859" lvl="1" indent="-328929" defTabSz="432308">
              <a:spcBef>
                <a:spcPts val="2300"/>
              </a:spcBef>
              <a:buBlip>
                <a:blip r:embed="rId2"/>
              </a:buBlip>
              <a:defRPr sz="2664"/>
            </a:pPr>
            <a:r>
              <a:t>Cotton production -&gt; shipped to northern factories</a:t>
            </a:r>
          </a:p>
          <a:p>
            <a:pPr marL="657859" lvl="1" indent="-328929" defTabSz="432308">
              <a:spcBef>
                <a:spcPts val="2300"/>
              </a:spcBef>
              <a:buBlip>
                <a:blip r:embed="rId2"/>
              </a:buBlip>
              <a:defRPr sz="2664"/>
            </a:pPr>
            <a:r>
              <a:t>Banks provided funding for factories and plantations</a:t>
            </a:r>
          </a:p>
          <a:p>
            <a:pPr marL="328929" indent="-328929" defTabSz="432308">
              <a:spcBef>
                <a:spcPts val="2300"/>
              </a:spcBef>
              <a:buBlip>
                <a:blip r:embed="rId2"/>
              </a:buBlip>
              <a:defRPr sz="2664"/>
            </a:pPr>
            <a:r>
              <a:t>C) Growth of a distinctive Southern identity:</a:t>
            </a:r>
          </a:p>
          <a:p>
            <a:pPr marL="657859" lvl="1" indent="-328929" defTabSz="432308">
              <a:spcBef>
                <a:spcPts val="2300"/>
              </a:spcBef>
              <a:buBlip>
                <a:blip r:embed="rId2"/>
              </a:buBlip>
              <a:defRPr sz="2664"/>
            </a:pPr>
            <a:r>
              <a:t>South continued to rely on cash crops (“King Cotton”)</a:t>
            </a:r>
          </a:p>
          <a:p>
            <a:pPr marL="657859" lvl="1" indent="-328929" defTabSz="432308">
              <a:spcBef>
                <a:spcPts val="2300"/>
              </a:spcBef>
              <a:buBlip>
                <a:blip r:embed="rId2"/>
              </a:buBlip>
              <a:defRPr sz="2664"/>
            </a:pPr>
            <a:r>
              <a:t>Plantation owners had tremendous power</a:t>
            </a:r>
          </a:p>
          <a:p>
            <a:pPr marL="657859" lvl="1" indent="-328929" defTabSz="432308">
              <a:spcBef>
                <a:spcPts val="2300"/>
              </a:spcBef>
              <a:buBlip>
                <a:blip r:embed="rId2"/>
              </a:buBlip>
              <a:defRPr sz="2664"/>
            </a:pPr>
            <a:r>
              <a:t>Many elites defended slavery -&gt; John C. Calhoun’s “Slavery as a positive good”</a:t>
            </a:r>
          </a:p>
          <a:p>
            <a:pPr marL="328929" indent="-328929" defTabSz="432308">
              <a:spcBef>
                <a:spcPts val="2300"/>
              </a:spcBef>
              <a:buBlip>
                <a:blip r:embed="rId2"/>
              </a:buBlip>
              <a:defRPr sz="2664"/>
            </a:pPr>
            <a:r>
              <a:t>D) Hopes to unify the US economy - “American System” (see video)</a:t>
            </a:r>
          </a:p>
          <a:p>
            <a:pPr marL="657859" lvl="1" indent="-328929" defTabSz="432308">
              <a:spcBef>
                <a:spcPts val="2300"/>
              </a:spcBef>
              <a:buBlip>
                <a:blip r:embed="rId2"/>
              </a:buBlip>
              <a:defRPr sz="2664"/>
            </a:pPr>
            <a:r>
              <a:t>3 parts - BUS, Infrastructure, Tariffs</a:t>
            </a:r>
          </a:p>
          <a:p>
            <a:pPr marL="657859" lvl="1" indent="-328929" defTabSz="432308">
              <a:spcBef>
                <a:spcPts val="2300"/>
              </a:spcBef>
              <a:buBlip>
                <a:blip r:embed="rId2"/>
              </a:buBlip>
              <a:defRPr sz="2664"/>
            </a:pPr>
            <a:r>
              <a:t>Tended to be favored by the North and Midwest, NOT the South (tariffs benefitted industry)</a:t>
            </a:r>
          </a:p>
        </p:txBody>
      </p:sp>
      <p:pic>
        <p:nvPicPr>
          <p:cNvPr id="202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001000" y="1358900"/>
            <a:ext cx="3810000" cy="45974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0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0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0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0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20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20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20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3" fill="hold"/>
                                        <p:tgtEl>
                                          <p:spTgt spid="20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7" fill="hold"/>
                                        <p:tgtEl>
                                          <p:spTgt spid="20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1" grpId="1" build="p" bldLvl="5" animBg="1" advAuto="0"/>
      <p:bldP spid="202" grpId="2" animBg="1" advAuto="0"/>
      <p:bldP spid="202" grpId="3" animBg="1" advAuto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Blueprint">
  <a:themeElements>
    <a:clrScheme name="Blueprint">
      <a:dk1>
        <a:srgbClr val="AB7655"/>
      </a:dk1>
      <a:lt1>
        <a:srgbClr val="558AAB"/>
      </a:lt1>
      <a:dk2>
        <a:srgbClr val="53585F"/>
      </a:dk2>
      <a:lt2>
        <a:srgbClr val="DCDEE0"/>
      </a:lt2>
      <a:accent1>
        <a:srgbClr val="577198"/>
      </a:accent1>
      <a:accent2>
        <a:srgbClr val="59824B"/>
      </a:accent2>
      <a:accent3>
        <a:srgbClr val="B98F20"/>
      </a:accent3>
      <a:accent4>
        <a:srgbClr val="BF6322"/>
      </a:accent4>
      <a:accent5>
        <a:srgbClr val="902422"/>
      </a:accent5>
      <a:accent6>
        <a:srgbClr val="574170"/>
      </a:accent6>
      <a:hlink>
        <a:srgbClr val="0000FF"/>
      </a:hlink>
      <a:folHlink>
        <a:srgbClr val="FF00FF"/>
      </a:folHlink>
    </a:clrScheme>
    <a:fontScheme name="Blueprint">
      <a:majorFont>
        <a:latin typeface="Helvetica Neue Bold Condensed"/>
        <a:ea typeface="Helvetica Neue Bold Condensed"/>
        <a:cs typeface="Helvetica Neue Bold Condensed"/>
      </a:majorFont>
      <a:minorFont>
        <a:latin typeface="Helvetica Neue Light"/>
        <a:ea typeface="Helvetica Neue Light"/>
        <a:cs typeface="Helvetica Neue Light"/>
      </a:minorFont>
    </a:fontScheme>
    <a:fmtScheme name="Bluepri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DEDEDE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558AAB"/>
            </a:solidFill>
            <a:effectLst/>
            <a:uFillTx/>
            <a:latin typeface="+mj-lt"/>
            <a:ea typeface="+mj-ea"/>
            <a:cs typeface="+mj-cs"/>
            <a:sym typeface="Helvetica Neue Bold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Blueprint">
  <a:themeElements>
    <a:clrScheme name="Blueprint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577198"/>
      </a:accent1>
      <a:accent2>
        <a:srgbClr val="59824B"/>
      </a:accent2>
      <a:accent3>
        <a:srgbClr val="B98F20"/>
      </a:accent3>
      <a:accent4>
        <a:srgbClr val="BF6322"/>
      </a:accent4>
      <a:accent5>
        <a:srgbClr val="902422"/>
      </a:accent5>
      <a:accent6>
        <a:srgbClr val="574170"/>
      </a:accent6>
      <a:hlink>
        <a:srgbClr val="0000FF"/>
      </a:hlink>
      <a:folHlink>
        <a:srgbClr val="FF00FF"/>
      </a:folHlink>
    </a:clrScheme>
    <a:fontScheme name="Blueprint">
      <a:majorFont>
        <a:latin typeface="Helvetica Neue Bold Condensed"/>
        <a:ea typeface="Helvetica Neue Bold Condensed"/>
        <a:cs typeface="Helvetica Neue Bold Condensed"/>
      </a:majorFont>
      <a:minorFont>
        <a:latin typeface="Helvetica Neue Light"/>
        <a:ea typeface="Helvetica Neue Light"/>
        <a:cs typeface="Helvetica Neue Light"/>
      </a:minorFont>
    </a:fontScheme>
    <a:fmtScheme name="Bluepri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DEDEDE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558AAB"/>
            </a:solidFill>
            <a:effectLst/>
            <a:uFillTx/>
            <a:latin typeface="+mj-lt"/>
            <a:ea typeface="+mj-ea"/>
            <a:cs typeface="+mj-cs"/>
            <a:sym typeface="Helvetica Neue Bold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674</Words>
  <Application>Microsoft Office PowerPoint</Application>
  <PresentationFormat>Custom</PresentationFormat>
  <Paragraphs>76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Helvetica</vt:lpstr>
      <vt:lpstr>Helvetica Neue</vt:lpstr>
      <vt:lpstr>Helvetica Neue Bold Condensed</vt:lpstr>
      <vt:lpstr>Helvetica Neue Light</vt:lpstr>
      <vt:lpstr>Blueprint</vt:lpstr>
      <vt:lpstr>APUSH Review: Key Concept 4.2 (Revised, 2015 Edition)</vt:lpstr>
      <vt:lpstr>Key Concept 4.2 </vt:lpstr>
      <vt:lpstr>Key Concept 4.2, I</vt:lpstr>
      <vt:lpstr>Key Concept 4.2, I</vt:lpstr>
      <vt:lpstr>Key Concept 4.2, I</vt:lpstr>
      <vt:lpstr>Key Concept 4.2, II</vt:lpstr>
      <vt:lpstr>Key Concept 4.2, II</vt:lpstr>
      <vt:lpstr>Key Concept 4.2, III</vt:lpstr>
      <vt:lpstr>Key Concept 4.2, III</vt:lpstr>
      <vt:lpstr>Test Tips</vt:lpstr>
      <vt:lpstr>See You Back Here For 4.3!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APUSH Review: Key Concept 4.2 (Revised, 2015 Edition)</dc:title>
  <dc:creator>Matthew Cirbo</dc:creator>
  <cp:lastModifiedBy>Matthew Cirbo</cp:lastModifiedBy>
  <cp:revision>1</cp:revision>
  <dcterms:modified xsi:type="dcterms:W3CDTF">2015-12-17T20:09:04Z</dcterms:modified>
</cp:coreProperties>
</file>